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5.jpg" ContentType="image/jpeg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57" r:id="rId4"/>
    <p:sldId id="291" r:id="rId5"/>
    <p:sldId id="292" r:id="rId6"/>
    <p:sldId id="315" r:id="rId7"/>
    <p:sldId id="316" r:id="rId8"/>
    <p:sldId id="290" r:id="rId9"/>
    <p:sldId id="258" r:id="rId10"/>
    <p:sldId id="259" r:id="rId11"/>
    <p:sldId id="260" r:id="rId12"/>
    <p:sldId id="261" r:id="rId13"/>
    <p:sldId id="295" r:id="rId14"/>
    <p:sldId id="293" r:id="rId15"/>
    <p:sldId id="297" r:id="rId16"/>
    <p:sldId id="298" r:id="rId17"/>
    <p:sldId id="296" r:id="rId18"/>
    <p:sldId id="294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273" r:id="rId36"/>
    <p:sldId id="264" r:id="rId37"/>
    <p:sldId id="274" r:id="rId38"/>
    <p:sldId id="263" r:id="rId39"/>
    <p:sldId id="262" r:id="rId40"/>
    <p:sldId id="265" r:id="rId41"/>
    <p:sldId id="280" r:id="rId42"/>
    <p:sldId id="275" r:id="rId43"/>
    <p:sldId id="269" r:id="rId44"/>
    <p:sldId id="289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70" r:id="rId53"/>
    <p:sldId id="277" r:id="rId54"/>
    <p:sldId id="279" r:id="rId55"/>
    <p:sldId id="281" r:id="rId56"/>
    <p:sldId id="276" r:id="rId57"/>
    <p:sldId id="271" r:id="rId58"/>
    <p:sldId id="266" r:id="rId59"/>
    <p:sldId id="268" r:id="rId60"/>
    <p:sldId id="318" r:id="rId61"/>
    <p:sldId id="319" r:id="rId62"/>
    <p:sldId id="320" r:id="rId63"/>
    <p:sldId id="321" r:id="rId64"/>
    <p:sldId id="322" r:id="rId65"/>
    <p:sldId id="324" r:id="rId66"/>
    <p:sldId id="323" r:id="rId67"/>
    <p:sldId id="326" r:id="rId68"/>
    <p:sldId id="325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EAFF"/>
    <a:srgbClr val="65D7FF"/>
    <a:srgbClr val="2DC8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72E3-174F-4918-8A50-8EE1C961C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F3D7A-2A35-4A34-B9D5-19ADE94B5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A59A2-4072-4148-9887-37F3EFBBE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27C93-4335-4C25-8880-741B1277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1C5DD-DCE2-418F-9DFC-C0B7F3BC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33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B6F8-5C4B-45C7-9318-1DC9B365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8F998-30DF-4A19-8A15-049CB35B0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D4933-5CBC-4C96-94C8-99114B35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79BC4-7D17-4425-AF0A-68126D95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D2CBB-F06A-4DAA-848C-1D47981E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038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1FAF5-129A-4D3C-95D7-60E30C303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96BCF-3F46-402A-9750-876A9ECE5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30F-9D31-463E-B38E-0AA32430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07E79-5C73-43DB-B729-A701A12D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385E9-C4B2-4E77-B279-C66D9D1E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638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1198-4E2B-4BDC-BA48-840ACB88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CF753-A11B-4D23-AD53-CAF837EE6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E28C6-CE11-44F9-89AF-DF18F100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99BBC-0C84-4E8C-91CC-592D29C0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5A73-E91C-45D6-9F1C-CF36A3CA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25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B567-8A5D-4A4B-8E17-A7932098C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C90E-31CC-46AA-A727-248226EAF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12B7D-131F-43BE-8743-8BC8BAB0E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D1077-BD8C-4AB7-B4A3-D878FFF0F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09F7C-C67E-4FC3-AB80-9BD6D7F9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951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B223-8C21-4BB1-97CF-C71E9C63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4AC1E-EBDD-48E6-AC30-4CB05EAB4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6B409-6459-42A2-818F-3CF74C18C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596D2-9E10-40CC-A28D-4B51391D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221A4-4169-4496-8C4E-B2C2C050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BD72E-ED89-43AE-9789-4D00879D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02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8458-D850-4AB3-9640-0D08C2E8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AD48-C1CA-44BE-958E-5BF85443D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32E3E-DE08-4FEC-8F1D-95BFD3EC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B96B2-82EE-4D01-8AB6-7727C0220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D7A98-32AC-4F37-A4E1-42C967086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82DD7B-D980-4D3F-A73E-854D66EE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E65E9-7B58-46F6-AF2E-B08C059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D9E463-8764-43AA-8799-FF666293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39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5D248-134E-4BB3-B6E5-58F3C3C64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F8180-2986-4EF1-B403-80834347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EE138-FF60-42C7-A44B-1ED5EA3C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B20FD-0ECD-4776-B936-D69EA972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482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71B15-3F89-49D3-9C0D-7355655EB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D6DA7-1177-4485-A5CD-01D7D99A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E3E2A-24AF-4957-830A-A6E66938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151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A0B55-7E45-4802-82F3-78E9A259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DF4CF-7E95-4C2D-B239-5EBC518DF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5C118-110D-4BE0-8571-005933F1D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4FB4B-FF33-42B6-9855-7E2BDA90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62584-C8CD-4E27-9F1A-D453B02F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48FBB-58F8-4545-9555-AE7D0E3A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661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1C56-094A-4D3D-8703-BE5ECC75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1C8CD-F6EC-476B-98F9-FA709EC57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C54CD-ECFC-4C3A-8022-882894758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AE6C3-CAB3-44CA-8214-FF982F16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60429-9D6C-4B09-A0A4-87E1F0E0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6AA94-4432-4447-A8D7-85E1755C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011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DA6FB-0720-406C-BDD6-8A7FC794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455DA-B56E-473F-AF64-C2C67DA53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53238-A429-4AEA-AE81-FF91E34FB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F18A4-6C9E-44BE-8C30-A27403048E52}" type="datetimeFigureOut">
              <a:rPr lang="en-SG" smtClean="0"/>
              <a:t>15/8/2019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1810-4B76-4BB1-9924-82C20EC7F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CA43A-E0E7-4CE7-9E41-35E94A672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9D08E-11EB-48C4-9DF5-989831D598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088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74.png"/><Relationship Id="rId7" Type="http://schemas.openxmlformats.org/officeDocument/2006/relationships/image" Target="../media/image3.jp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microsoft.com/office/2007/relationships/hdphoto" Target="../media/hdphoto3.wdp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82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12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6.png"/><Relationship Id="rId5" Type="http://schemas.openxmlformats.org/officeDocument/2006/relationships/image" Target="../media/image109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92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92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82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09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92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82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167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09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92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82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09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82.png"/><Relationship Id="rId21" Type="http://schemas.openxmlformats.org/officeDocument/2006/relationships/image" Target="../media/image201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0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24" Type="http://schemas.openxmlformats.org/officeDocument/2006/relationships/image" Target="../media/image204.png"/><Relationship Id="rId5" Type="http://schemas.openxmlformats.org/officeDocument/2006/relationships/image" Target="../media/image109.png"/><Relationship Id="rId15" Type="http://schemas.openxmlformats.org/officeDocument/2006/relationships/image" Target="../media/image195.png"/><Relationship Id="rId23" Type="http://schemas.openxmlformats.org/officeDocument/2006/relationships/image" Target="../media/image203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92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0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92.png"/><Relationship Id="rId21" Type="http://schemas.openxmlformats.org/officeDocument/2006/relationships/image" Target="../media/image222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image" Target="../media/image82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109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92.png"/><Relationship Id="rId21" Type="http://schemas.openxmlformats.org/officeDocument/2006/relationships/image" Target="../media/image222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image" Target="../media/image82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109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3" Type="http://schemas.openxmlformats.org/officeDocument/2006/relationships/image" Target="../media/image9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109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85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82.png"/><Relationship Id="rId10" Type="http://schemas.openxmlformats.org/officeDocument/2006/relationships/image" Target="../media/image238.png"/><Relationship Id="rId4" Type="http://schemas.openxmlformats.org/officeDocument/2006/relationships/image" Target="../media/image84.png"/><Relationship Id="rId9" Type="http://schemas.openxmlformats.org/officeDocument/2006/relationships/image" Target="../media/image2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1.png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24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90.png"/><Relationship Id="rId7" Type="http://schemas.openxmlformats.org/officeDocument/2006/relationships/image" Target="../media/image24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94.png"/><Relationship Id="rId7" Type="http://schemas.openxmlformats.org/officeDocument/2006/relationships/image" Target="../media/image25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99.png"/><Relationship Id="rId9" Type="http://schemas.openxmlformats.org/officeDocument/2006/relationships/image" Target="../media/image25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94.png"/><Relationship Id="rId7" Type="http://schemas.openxmlformats.org/officeDocument/2006/relationships/image" Target="../media/image10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18" Type="http://schemas.microsoft.com/office/2007/relationships/hdphoto" Target="../media/hdphoto1.wdp"/><Relationship Id="rId3" Type="http://schemas.microsoft.com/office/2007/relationships/hdphoto" Target="../media/hdphoto4.wdp"/><Relationship Id="rId21" Type="http://schemas.openxmlformats.org/officeDocument/2006/relationships/image" Target="../media/image267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17" Type="http://schemas.openxmlformats.org/officeDocument/2006/relationships/image" Target="../media/image266.png"/><Relationship Id="rId2" Type="http://schemas.openxmlformats.org/officeDocument/2006/relationships/image" Target="../media/image254.png"/><Relationship Id="rId16" Type="http://schemas.microsoft.com/office/2007/relationships/hdphoto" Target="../media/hdphoto6.wdp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5" Type="http://schemas.openxmlformats.org/officeDocument/2006/relationships/image" Target="../media/image265.png"/><Relationship Id="rId10" Type="http://schemas.openxmlformats.org/officeDocument/2006/relationships/image" Target="../media/image261.png"/><Relationship Id="rId19" Type="http://schemas.openxmlformats.org/officeDocument/2006/relationships/image" Target="../media/image7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Relationship Id="rId14" Type="http://schemas.microsoft.com/office/2007/relationships/hdphoto" Target="../media/hdphoto5.wd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62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microsoft.com/office/2007/relationships/hdphoto" Target="../media/hdphoto3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8.png"/><Relationship Id="rId4" Type="http://schemas.openxmlformats.org/officeDocument/2006/relationships/image" Target="../media/image271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1.wdp"/><Relationship Id="rId7" Type="http://schemas.openxmlformats.org/officeDocument/2006/relationships/image" Target="../media/image2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8.png"/><Relationship Id="rId4" Type="http://schemas.openxmlformats.org/officeDocument/2006/relationships/image" Target="../media/image2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2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F3C37-2A2E-4EA9-84C6-BB50BA912B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Report Slides</a:t>
            </a:r>
          </a:p>
        </p:txBody>
      </p:sp>
    </p:spTree>
    <p:extLst>
      <p:ext uri="{BB962C8B-B14F-4D97-AF65-F5344CB8AC3E}">
        <p14:creationId xmlns:p14="http://schemas.microsoft.com/office/powerpoint/2010/main" val="257389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8A4A105-9979-4D6A-B251-6E36B891BA93}"/>
              </a:ext>
            </a:extLst>
          </p:cNvPr>
          <p:cNvGrpSpPr/>
          <p:nvPr/>
        </p:nvGrpSpPr>
        <p:grpSpPr>
          <a:xfrm>
            <a:off x="0" y="0"/>
            <a:ext cx="12192000" cy="6906237"/>
            <a:chOff x="0" y="0"/>
            <a:chExt cx="12192000" cy="69062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FE3D45-EB71-40C0-8694-98068907B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CA2F01-3999-42F6-AF8A-C53CA69373F5}"/>
                </a:ext>
              </a:extLst>
            </p:cNvPr>
            <p:cNvSpPr/>
            <p:nvPr/>
          </p:nvSpPr>
          <p:spPr>
            <a:xfrm>
              <a:off x="911604" y="587230"/>
              <a:ext cx="6705600" cy="411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4E69B3-09E5-494C-B143-6CB166ADEA4C}"/>
                </a:ext>
              </a:extLst>
            </p:cNvPr>
            <p:cNvSpPr/>
            <p:nvPr/>
          </p:nvSpPr>
          <p:spPr>
            <a:xfrm>
              <a:off x="2743199" y="2048311"/>
              <a:ext cx="7306811" cy="17015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FE9DBB-1FEF-4EFE-B14A-589CBDD04685}"/>
                </a:ext>
              </a:extLst>
            </p:cNvPr>
            <p:cNvSpPr/>
            <p:nvPr/>
          </p:nvSpPr>
          <p:spPr>
            <a:xfrm>
              <a:off x="815129" y="4799899"/>
              <a:ext cx="11197906" cy="19616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80E41A-BA0A-4E8E-9E8D-AF438B6CF76B}"/>
                </a:ext>
              </a:extLst>
            </p:cNvPr>
            <p:cNvSpPr/>
            <p:nvPr/>
          </p:nvSpPr>
          <p:spPr>
            <a:xfrm>
              <a:off x="0" y="6040073"/>
              <a:ext cx="636164" cy="866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EA0A08-F7E0-4073-BB89-E6C721507E0D}"/>
                </a:ext>
              </a:extLst>
            </p:cNvPr>
            <p:cNvSpPr/>
            <p:nvPr/>
          </p:nvSpPr>
          <p:spPr>
            <a:xfrm>
              <a:off x="83890" y="5503179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FA61E1-4E4D-4720-9EEF-8D254EE607D8}"/>
                </a:ext>
              </a:extLst>
            </p:cNvPr>
            <p:cNvSpPr/>
            <p:nvPr/>
          </p:nvSpPr>
          <p:spPr>
            <a:xfrm>
              <a:off x="911604" y="1112240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8066CB-670E-4896-86D1-5E17F6E5297C}"/>
                </a:ext>
              </a:extLst>
            </p:cNvPr>
            <p:cNvSpPr/>
            <p:nvPr/>
          </p:nvSpPr>
          <p:spPr>
            <a:xfrm>
              <a:off x="2182536" y="2194420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C0A010F-426E-424C-AF7D-3AEF645582E4}"/>
                </a:ext>
              </a:extLst>
            </p:cNvPr>
            <p:cNvSpPr/>
            <p:nvPr/>
          </p:nvSpPr>
          <p:spPr>
            <a:xfrm>
              <a:off x="815129" y="4309843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90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C0E5954-3D54-48A5-8EDA-06483A405E6B}"/>
              </a:ext>
            </a:extLst>
          </p:cNvPr>
          <p:cNvGrpSpPr/>
          <p:nvPr/>
        </p:nvGrpSpPr>
        <p:grpSpPr>
          <a:xfrm>
            <a:off x="-1" y="0"/>
            <a:ext cx="12192001" cy="6854124"/>
            <a:chOff x="-1" y="0"/>
            <a:chExt cx="12192001" cy="68541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C26281-80B9-47DC-9C87-CE34DF73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412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58F234-8637-4983-B3F5-A5C625432A63}"/>
                </a:ext>
              </a:extLst>
            </p:cNvPr>
            <p:cNvSpPr/>
            <p:nvPr/>
          </p:nvSpPr>
          <p:spPr>
            <a:xfrm>
              <a:off x="724992" y="260658"/>
              <a:ext cx="6338281" cy="4110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0C80EF-9D7D-40A8-A4AE-BAEC56233DEC}"/>
                </a:ext>
              </a:extLst>
            </p:cNvPr>
            <p:cNvSpPr/>
            <p:nvPr/>
          </p:nvSpPr>
          <p:spPr>
            <a:xfrm>
              <a:off x="7788265" y="254266"/>
              <a:ext cx="4317049" cy="4110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CC2504-5E2E-42E0-AAED-F572617E81C3}"/>
                </a:ext>
              </a:extLst>
            </p:cNvPr>
            <p:cNvSpPr/>
            <p:nvPr/>
          </p:nvSpPr>
          <p:spPr>
            <a:xfrm>
              <a:off x="0" y="599613"/>
              <a:ext cx="503339" cy="18331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058322-7FE4-4727-875B-15C627FCD65F}"/>
                </a:ext>
              </a:extLst>
            </p:cNvPr>
            <p:cNvSpPr/>
            <p:nvPr/>
          </p:nvSpPr>
          <p:spPr>
            <a:xfrm>
              <a:off x="-1" y="5989739"/>
              <a:ext cx="503339" cy="7466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207EE7-21B0-4B4A-B069-3E500673D0D2}"/>
                </a:ext>
              </a:extLst>
            </p:cNvPr>
            <p:cNvSpPr/>
            <p:nvPr/>
          </p:nvSpPr>
          <p:spPr>
            <a:xfrm>
              <a:off x="588627" y="6422092"/>
              <a:ext cx="11516687" cy="4110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0EA65E-9945-4597-8B4E-EA3758D3E65F}"/>
                </a:ext>
              </a:extLst>
            </p:cNvPr>
            <p:cNvSpPr/>
            <p:nvPr/>
          </p:nvSpPr>
          <p:spPr>
            <a:xfrm>
              <a:off x="724993" y="919592"/>
              <a:ext cx="11279654" cy="47634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DE985-6EF7-4BA3-88B8-1A4FBE794044}"/>
                </a:ext>
              </a:extLst>
            </p:cNvPr>
            <p:cNvSpPr/>
            <p:nvPr/>
          </p:nvSpPr>
          <p:spPr>
            <a:xfrm>
              <a:off x="31130" y="2516698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E65548-4B19-478E-A9D4-9DA486743B15}"/>
                </a:ext>
              </a:extLst>
            </p:cNvPr>
            <p:cNvSpPr/>
            <p:nvPr/>
          </p:nvSpPr>
          <p:spPr>
            <a:xfrm>
              <a:off x="31130" y="5494788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4ED99D-A577-4F99-AC86-4D2841AA9340}"/>
                </a:ext>
              </a:extLst>
            </p:cNvPr>
            <p:cNvSpPr/>
            <p:nvPr/>
          </p:nvSpPr>
          <p:spPr>
            <a:xfrm>
              <a:off x="871428" y="999687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D4F808-9367-433B-9E78-CCC11D7A99CD}"/>
                </a:ext>
              </a:extLst>
            </p:cNvPr>
            <p:cNvSpPr/>
            <p:nvPr/>
          </p:nvSpPr>
          <p:spPr>
            <a:xfrm>
              <a:off x="245049" y="121642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677F8C-C97A-4B0F-B41F-02A3BDEAE07A}"/>
                </a:ext>
              </a:extLst>
            </p:cNvPr>
            <p:cNvSpPr/>
            <p:nvPr/>
          </p:nvSpPr>
          <p:spPr>
            <a:xfrm>
              <a:off x="7284926" y="187494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33F0D1-3703-4B4A-BB15-8DB960726D69}"/>
                </a:ext>
              </a:extLst>
            </p:cNvPr>
            <p:cNvSpPr/>
            <p:nvPr/>
          </p:nvSpPr>
          <p:spPr>
            <a:xfrm>
              <a:off x="871428" y="5931677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152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6E38466-6AB8-4D21-B3CE-8CF2DDC7D6D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D1C1C9-FC8D-4C4F-BD56-E90B1CE5B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B58985-3BF2-4E2E-BB10-96917B4E167A}"/>
                </a:ext>
              </a:extLst>
            </p:cNvPr>
            <p:cNvSpPr/>
            <p:nvPr/>
          </p:nvSpPr>
          <p:spPr>
            <a:xfrm>
              <a:off x="330711" y="2810312"/>
              <a:ext cx="298463" cy="11073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017273-1E8A-4BE7-AD1D-F32EE8602D30}"/>
                </a:ext>
              </a:extLst>
            </p:cNvPr>
            <p:cNvSpPr/>
            <p:nvPr/>
          </p:nvSpPr>
          <p:spPr>
            <a:xfrm>
              <a:off x="5575229" y="6493079"/>
              <a:ext cx="1085630" cy="34814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46EC78-77C5-40E0-94DD-B320BD070579}"/>
                </a:ext>
              </a:extLst>
            </p:cNvPr>
            <p:cNvSpPr/>
            <p:nvPr/>
          </p:nvSpPr>
          <p:spPr>
            <a:xfrm>
              <a:off x="330710" y="253068"/>
              <a:ext cx="1598757" cy="34814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4E0F50-6F10-4F4D-B7DE-84DF6DE62107}"/>
                </a:ext>
              </a:extLst>
            </p:cNvPr>
            <p:cNvSpPr/>
            <p:nvPr/>
          </p:nvSpPr>
          <p:spPr>
            <a:xfrm>
              <a:off x="11148969" y="531303"/>
              <a:ext cx="949353" cy="9451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9CA153-5104-4003-B039-7AF89692EA04}"/>
                </a:ext>
              </a:extLst>
            </p:cNvPr>
            <p:cNvSpPr/>
            <p:nvPr/>
          </p:nvSpPr>
          <p:spPr>
            <a:xfrm>
              <a:off x="2046258" y="253068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16575F-4A65-4DEF-A210-B2BADDA361FC}"/>
                </a:ext>
              </a:extLst>
            </p:cNvPr>
            <p:cNvSpPr/>
            <p:nvPr/>
          </p:nvSpPr>
          <p:spPr>
            <a:xfrm>
              <a:off x="10627453" y="798352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E6EBAB-666A-4C2C-88BE-90F36C998BAD}"/>
                </a:ext>
              </a:extLst>
            </p:cNvPr>
            <p:cNvSpPr/>
            <p:nvPr/>
          </p:nvSpPr>
          <p:spPr>
            <a:xfrm>
              <a:off x="305543" y="4105012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F9781F-652F-496E-959F-1D9A9E0861E2}"/>
                </a:ext>
              </a:extLst>
            </p:cNvPr>
            <p:cNvSpPr/>
            <p:nvPr/>
          </p:nvSpPr>
          <p:spPr>
            <a:xfrm>
              <a:off x="5013165" y="6430162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40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F3C37-2A2E-4EA9-84C6-BB50BA912B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Usage Guide</a:t>
            </a:r>
            <a:br>
              <a:rPr lang="en-SG" dirty="0"/>
            </a:br>
            <a:r>
              <a:rPr lang="en-SG" dirty="0"/>
              <a:t>Google </a:t>
            </a:r>
            <a:r>
              <a:rPr lang="en-SG" dirty="0" err="1"/>
              <a:t>BigQuery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40867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B327F-7084-4EB1-A4F2-E51B248EEC0D}"/>
              </a:ext>
            </a:extLst>
          </p:cNvPr>
          <p:cNvGrpSpPr/>
          <p:nvPr/>
        </p:nvGrpSpPr>
        <p:grpSpPr>
          <a:xfrm>
            <a:off x="0" y="444617"/>
            <a:ext cx="12192000" cy="6140742"/>
            <a:chOff x="0" y="444617"/>
            <a:chExt cx="12192000" cy="61407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7C8D28-0781-48DD-8337-F71299CB1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483" b="3976"/>
            <a:stretch/>
          </p:blipFill>
          <p:spPr>
            <a:xfrm>
              <a:off x="0" y="444617"/>
              <a:ext cx="12192000" cy="61407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1F1538-2CB8-4019-B139-4ED8BF5F1FC7}"/>
                </a:ext>
              </a:extLst>
            </p:cNvPr>
            <p:cNvSpPr/>
            <p:nvPr/>
          </p:nvSpPr>
          <p:spPr>
            <a:xfrm>
              <a:off x="1711354" y="729841"/>
              <a:ext cx="998290" cy="360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E09F6C-7F2C-4F0C-9AF1-A32CF2B35AA1}"/>
                </a:ext>
              </a:extLst>
            </p:cNvPr>
            <p:cNvSpPr/>
            <p:nvPr/>
          </p:nvSpPr>
          <p:spPr>
            <a:xfrm>
              <a:off x="25167" y="2962710"/>
              <a:ext cx="998290" cy="360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E0DC7E-AE17-4C33-BE3D-C6DE4DC429F4}"/>
                </a:ext>
              </a:extLst>
            </p:cNvPr>
            <p:cNvSpPr/>
            <p:nvPr/>
          </p:nvSpPr>
          <p:spPr>
            <a:xfrm>
              <a:off x="0" y="732636"/>
              <a:ext cx="352338" cy="360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C99991-A15A-452D-A2C0-EBAF2DC21D18}"/>
                </a:ext>
              </a:extLst>
            </p:cNvPr>
            <p:cNvSpPr/>
            <p:nvPr/>
          </p:nvSpPr>
          <p:spPr>
            <a:xfrm>
              <a:off x="2793532" y="729841"/>
              <a:ext cx="352338" cy="3607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B283C1-D97D-405F-BB67-333988F2F906}"/>
                </a:ext>
              </a:extLst>
            </p:cNvPr>
            <p:cNvSpPr/>
            <p:nvPr/>
          </p:nvSpPr>
          <p:spPr>
            <a:xfrm>
              <a:off x="436226" y="729840"/>
              <a:ext cx="352338" cy="3607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6D81378-998C-4BAE-83A3-80ADB2E0C9EF}"/>
                </a:ext>
              </a:extLst>
            </p:cNvPr>
            <p:cNvSpPr/>
            <p:nvPr/>
          </p:nvSpPr>
          <p:spPr>
            <a:xfrm>
              <a:off x="1057010" y="2962709"/>
              <a:ext cx="352338" cy="3607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394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B03B8BD-BCF8-4A72-B85C-8CED978E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8" b="3731"/>
          <a:stretch/>
        </p:blipFill>
        <p:spPr>
          <a:xfrm>
            <a:off x="0" y="327170"/>
            <a:ext cx="12192000" cy="581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2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90E81-8C1B-4358-A44A-95B10C8A7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3089" b="53932"/>
          <a:stretch/>
        </p:blipFill>
        <p:spPr>
          <a:xfrm>
            <a:off x="2499919" y="712775"/>
            <a:ext cx="7032771" cy="260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1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F3C37-2A2E-4EA9-84C6-BB50BA912B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Usage Guide</a:t>
            </a:r>
            <a:br>
              <a:rPr lang="en-SG" dirty="0"/>
            </a:br>
            <a:r>
              <a:rPr lang="en-SG"/>
              <a:t>AWS RDS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052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4F686F-77AA-412D-B526-801923215224}"/>
              </a:ext>
            </a:extLst>
          </p:cNvPr>
          <p:cNvGrpSpPr/>
          <p:nvPr/>
        </p:nvGrpSpPr>
        <p:grpSpPr>
          <a:xfrm>
            <a:off x="0" y="444616"/>
            <a:ext cx="12192000" cy="6107186"/>
            <a:chOff x="0" y="478172"/>
            <a:chExt cx="12192000" cy="61071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BE2075-8C2A-486C-810D-B520281C3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973" b="3976"/>
            <a:stretch/>
          </p:blipFill>
          <p:spPr>
            <a:xfrm>
              <a:off x="0" y="478172"/>
              <a:ext cx="12192000" cy="610718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FC174F-52C7-48B4-850E-3F7DD34E4173}"/>
                </a:ext>
              </a:extLst>
            </p:cNvPr>
            <p:cNvSpPr/>
            <p:nvPr/>
          </p:nvSpPr>
          <p:spPr>
            <a:xfrm>
              <a:off x="947955" y="494951"/>
              <a:ext cx="620785" cy="218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082F41-6D65-4A4F-A285-95C3C292BD3B}"/>
                </a:ext>
              </a:extLst>
            </p:cNvPr>
            <p:cNvSpPr/>
            <p:nvPr/>
          </p:nvSpPr>
          <p:spPr>
            <a:xfrm>
              <a:off x="10623260" y="494951"/>
              <a:ext cx="620785" cy="218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866527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40A966-28AF-4883-9676-D112D57BE695}"/>
              </a:ext>
            </a:extLst>
          </p:cNvPr>
          <p:cNvGrpSpPr/>
          <p:nvPr/>
        </p:nvGrpSpPr>
        <p:grpSpPr>
          <a:xfrm>
            <a:off x="0" y="469782"/>
            <a:ext cx="12192000" cy="6123965"/>
            <a:chOff x="0" y="469782"/>
            <a:chExt cx="12192000" cy="612396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2591C8-5C24-488B-8E8F-869C1DDAE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50" b="3853"/>
            <a:stretch/>
          </p:blipFill>
          <p:spPr>
            <a:xfrm>
              <a:off x="0" y="469782"/>
              <a:ext cx="12192000" cy="61239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17261C-D462-41F8-8AD9-DE62B13AFE12}"/>
                </a:ext>
              </a:extLst>
            </p:cNvPr>
            <p:cNvSpPr/>
            <p:nvPr/>
          </p:nvSpPr>
          <p:spPr>
            <a:xfrm>
              <a:off x="2374084" y="1359016"/>
              <a:ext cx="1057013" cy="285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218BF8-CF33-4C2C-920D-CD03F193D673}"/>
                </a:ext>
              </a:extLst>
            </p:cNvPr>
            <p:cNvSpPr/>
            <p:nvPr/>
          </p:nvSpPr>
          <p:spPr>
            <a:xfrm>
              <a:off x="130029" y="1359016"/>
              <a:ext cx="1057013" cy="1607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609101-7132-4F50-9B62-262FCC0767C0}"/>
                </a:ext>
              </a:extLst>
            </p:cNvPr>
            <p:cNvSpPr/>
            <p:nvPr/>
          </p:nvSpPr>
          <p:spPr>
            <a:xfrm>
              <a:off x="130028" y="2411831"/>
              <a:ext cx="1057013" cy="1607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71AE76-ED13-4643-993F-3E1DF8F2E59C}"/>
                </a:ext>
              </a:extLst>
            </p:cNvPr>
            <p:cNvSpPr/>
            <p:nvPr/>
          </p:nvSpPr>
          <p:spPr>
            <a:xfrm>
              <a:off x="1252056" y="1259045"/>
              <a:ext cx="352338" cy="3607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014876-2CB1-4F79-994D-C75409BD95CD}"/>
                </a:ext>
              </a:extLst>
            </p:cNvPr>
            <p:cNvSpPr/>
            <p:nvPr/>
          </p:nvSpPr>
          <p:spPr>
            <a:xfrm>
              <a:off x="3561126" y="1321264"/>
              <a:ext cx="352338" cy="3607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460D8C-F3F4-4F8C-BE05-AFC41B0487F4}"/>
                </a:ext>
              </a:extLst>
            </p:cNvPr>
            <p:cNvSpPr/>
            <p:nvPr/>
          </p:nvSpPr>
          <p:spPr>
            <a:xfrm>
              <a:off x="1252056" y="2311860"/>
              <a:ext cx="352338" cy="3607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840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0D17324-52BC-4E5E-9E73-436F259C8C2C}"/>
              </a:ext>
            </a:extLst>
          </p:cNvPr>
          <p:cNvGrpSpPr/>
          <p:nvPr/>
        </p:nvGrpSpPr>
        <p:grpSpPr>
          <a:xfrm>
            <a:off x="0" y="456127"/>
            <a:ext cx="12192000" cy="5945746"/>
            <a:chOff x="0" y="456127"/>
            <a:chExt cx="12192000" cy="59457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0DCDDF-ADF0-4DDF-A074-47A28691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6127"/>
              <a:ext cx="12192000" cy="594574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1AA0AC-9B9E-4C92-B8EC-53FB6D77D064}"/>
                </a:ext>
              </a:extLst>
            </p:cNvPr>
            <p:cNvSpPr/>
            <p:nvPr/>
          </p:nvSpPr>
          <p:spPr>
            <a:xfrm>
              <a:off x="5478011" y="1124126"/>
              <a:ext cx="5184396" cy="411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937DD7-004B-45F9-AE86-BA0816CED4D2}"/>
                </a:ext>
              </a:extLst>
            </p:cNvPr>
            <p:cNvSpPr/>
            <p:nvPr/>
          </p:nvSpPr>
          <p:spPr>
            <a:xfrm>
              <a:off x="1251356" y="3877113"/>
              <a:ext cx="7817142" cy="736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00E98C-99AF-4AA5-B2CC-163C00085046}"/>
                </a:ext>
              </a:extLst>
            </p:cNvPr>
            <p:cNvSpPr/>
            <p:nvPr/>
          </p:nvSpPr>
          <p:spPr>
            <a:xfrm>
              <a:off x="9118832" y="3877113"/>
              <a:ext cx="1719744" cy="736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62419B-709F-4C46-AE5D-F5401BB5E4C8}"/>
                </a:ext>
              </a:extLst>
            </p:cNvPr>
            <p:cNvSpPr/>
            <p:nvPr/>
          </p:nvSpPr>
          <p:spPr>
            <a:xfrm>
              <a:off x="1251356" y="4876801"/>
              <a:ext cx="9587219" cy="1525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1EFC7D-E4D5-4618-BB3E-0D23F116A1F1}"/>
                </a:ext>
              </a:extLst>
            </p:cNvPr>
            <p:cNvSpPr/>
            <p:nvPr/>
          </p:nvSpPr>
          <p:spPr>
            <a:xfrm>
              <a:off x="4946008" y="1124126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A614CB-1718-4D09-9BED-F1369708B6D5}"/>
                </a:ext>
              </a:extLst>
            </p:cNvPr>
            <p:cNvSpPr/>
            <p:nvPr/>
          </p:nvSpPr>
          <p:spPr>
            <a:xfrm>
              <a:off x="685799" y="4039999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9EF416-260A-42E1-9FBE-819B4A9F1CB7}"/>
                </a:ext>
              </a:extLst>
            </p:cNvPr>
            <p:cNvSpPr/>
            <p:nvPr/>
          </p:nvSpPr>
          <p:spPr>
            <a:xfrm>
              <a:off x="685799" y="4876801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077C2-8EE8-499D-A16A-1444978C8476}"/>
                </a:ext>
              </a:extLst>
            </p:cNvPr>
            <p:cNvSpPr/>
            <p:nvPr/>
          </p:nvSpPr>
          <p:spPr>
            <a:xfrm>
              <a:off x="10940644" y="4039999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216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3845670-8D91-476A-9EA2-72E2A47886C6}"/>
              </a:ext>
            </a:extLst>
          </p:cNvPr>
          <p:cNvGrpSpPr/>
          <p:nvPr/>
        </p:nvGrpSpPr>
        <p:grpSpPr>
          <a:xfrm>
            <a:off x="0" y="3120703"/>
            <a:ext cx="12192000" cy="2265029"/>
            <a:chOff x="0" y="486560"/>
            <a:chExt cx="12192000" cy="22650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3FD1E7-F122-4FE8-A33F-4A151E27E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95" b="59878"/>
            <a:stretch/>
          </p:blipFill>
          <p:spPr>
            <a:xfrm>
              <a:off x="0" y="486560"/>
              <a:ext cx="12192000" cy="226502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C69727-404E-427C-8D8D-DD657DAE9C84}"/>
                </a:ext>
              </a:extLst>
            </p:cNvPr>
            <p:cNvSpPr/>
            <p:nvPr/>
          </p:nvSpPr>
          <p:spPr>
            <a:xfrm>
              <a:off x="2000774" y="2357306"/>
              <a:ext cx="9961927" cy="2936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3FAF41-4B79-4551-ACA6-BA772906595E}"/>
              </a:ext>
            </a:extLst>
          </p:cNvPr>
          <p:cNvGrpSpPr/>
          <p:nvPr/>
        </p:nvGrpSpPr>
        <p:grpSpPr>
          <a:xfrm>
            <a:off x="0" y="755007"/>
            <a:ext cx="12192000" cy="1870746"/>
            <a:chOff x="0" y="3112314"/>
            <a:chExt cx="12192000" cy="18707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9AFD89-487B-4535-9515-04430ED47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95" b="65627"/>
            <a:stretch/>
          </p:blipFill>
          <p:spPr>
            <a:xfrm>
              <a:off x="0" y="3112314"/>
              <a:ext cx="12192000" cy="187074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76FF99-00F5-426F-977E-7BC4895A58E8}"/>
                </a:ext>
              </a:extLst>
            </p:cNvPr>
            <p:cNvSpPr/>
            <p:nvPr/>
          </p:nvSpPr>
          <p:spPr>
            <a:xfrm>
              <a:off x="2000773" y="4563611"/>
              <a:ext cx="9961927" cy="2936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46772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F30AE-ADAC-4F79-A3AB-A62C987AE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3" t="5382" r="5803" b="42752"/>
          <a:stretch/>
        </p:blipFill>
        <p:spPr>
          <a:xfrm>
            <a:off x="341194" y="109057"/>
            <a:ext cx="5754806" cy="18959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8FBA53-08ED-4D11-AC0D-22AA8689A8DC}"/>
              </a:ext>
            </a:extLst>
          </p:cNvPr>
          <p:cNvGrpSpPr/>
          <p:nvPr/>
        </p:nvGrpSpPr>
        <p:grpSpPr>
          <a:xfrm>
            <a:off x="341194" y="2004968"/>
            <a:ext cx="5020811" cy="4441885"/>
            <a:chOff x="6434356" y="2004968"/>
            <a:chExt cx="4857226" cy="43790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392CB8-179E-4F55-802D-997007D21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73" r="60161" b="29174"/>
            <a:stretch/>
          </p:blipFill>
          <p:spPr>
            <a:xfrm>
              <a:off x="6434356" y="2004968"/>
              <a:ext cx="4857226" cy="437905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E89F6-BE17-49D1-A8DF-7A5DF7EB463D}"/>
                </a:ext>
              </a:extLst>
            </p:cNvPr>
            <p:cNvSpPr/>
            <p:nvPr/>
          </p:nvSpPr>
          <p:spPr>
            <a:xfrm>
              <a:off x="8456103" y="5570290"/>
              <a:ext cx="2734811" cy="7550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CAFA70-353C-4444-A4B3-D27CF75F08F3}"/>
              </a:ext>
            </a:extLst>
          </p:cNvPr>
          <p:cNvGrpSpPr/>
          <p:nvPr/>
        </p:nvGrpSpPr>
        <p:grpSpPr>
          <a:xfrm>
            <a:off x="6096000" y="109057"/>
            <a:ext cx="4247626" cy="2869035"/>
            <a:chOff x="713065" y="2325847"/>
            <a:chExt cx="3518951" cy="22964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EEE422-3513-40A1-BE6F-75FD39B0A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052" t="32416" r="34219" b="35413"/>
            <a:stretch/>
          </p:blipFill>
          <p:spPr>
            <a:xfrm>
              <a:off x="713065" y="2325847"/>
              <a:ext cx="3518951" cy="229648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1F6F31-7177-4114-9F1E-FDBA042C23E4}"/>
                </a:ext>
              </a:extLst>
            </p:cNvPr>
            <p:cNvSpPr/>
            <p:nvPr/>
          </p:nvSpPr>
          <p:spPr>
            <a:xfrm>
              <a:off x="1367406" y="2818701"/>
              <a:ext cx="1518407" cy="1593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D6B2B3-F8A1-469E-A01B-64ABCDE69568}"/>
              </a:ext>
            </a:extLst>
          </p:cNvPr>
          <p:cNvGrpSpPr/>
          <p:nvPr/>
        </p:nvGrpSpPr>
        <p:grpSpPr>
          <a:xfrm>
            <a:off x="6096000" y="3046010"/>
            <a:ext cx="3886899" cy="3526375"/>
            <a:chOff x="6096000" y="3046010"/>
            <a:chExt cx="3886899" cy="35263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4BCE4A-593F-484F-9264-E20ABFA6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046010"/>
              <a:ext cx="3886899" cy="352637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5C6629-E1F6-4394-9C39-52BE91887903}"/>
                </a:ext>
              </a:extLst>
            </p:cNvPr>
            <p:cNvSpPr/>
            <p:nvPr/>
          </p:nvSpPr>
          <p:spPr>
            <a:xfrm>
              <a:off x="7122253" y="3448303"/>
              <a:ext cx="2810312" cy="2176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910676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F77BCC1-8131-4967-863D-3C987325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" y="320842"/>
            <a:ext cx="3352800" cy="252412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DBBEE9-73A7-49C7-A7FB-A2A38E789B20}"/>
              </a:ext>
            </a:extLst>
          </p:cNvPr>
          <p:cNvGrpSpPr/>
          <p:nvPr/>
        </p:nvGrpSpPr>
        <p:grpSpPr>
          <a:xfrm>
            <a:off x="4306803" y="1152525"/>
            <a:ext cx="3867150" cy="4552950"/>
            <a:chOff x="4306803" y="1152525"/>
            <a:chExt cx="3867150" cy="45529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3FC923-8D59-4C11-B93D-33EC233A0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6803" y="1152525"/>
              <a:ext cx="3867150" cy="455295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0C5F4B-1E50-4AB6-AA74-FABAC040C9F5}"/>
                </a:ext>
              </a:extLst>
            </p:cNvPr>
            <p:cNvSpPr/>
            <p:nvPr/>
          </p:nvSpPr>
          <p:spPr>
            <a:xfrm>
              <a:off x="4475746" y="2261937"/>
              <a:ext cx="3513221" cy="3714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D11732C-028C-40A0-9591-713178E1669B}"/>
                </a:ext>
              </a:extLst>
            </p:cNvPr>
            <p:cNvSpPr/>
            <p:nvPr/>
          </p:nvSpPr>
          <p:spPr>
            <a:xfrm>
              <a:off x="5141493" y="1540043"/>
              <a:ext cx="697833" cy="7218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1511E0-6B76-4106-8A1D-62239F839979}"/>
              </a:ext>
            </a:extLst>
          </p:cNvPr>
          <p:cNvGrpSpPr/>
          <p:nvPr/>
        </p:nvGrpSpPr>
        <p:grpSpPr>
          <a:xfrm>
            <a:off x="202030" y="3248025"/>
            <a:ext cx="3343275" cy="2457450"/>
            <a:chOff x="202030" y="3248025"/>
            <a:chExt cx="3343275" cy="245745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C61309E-48E6-4469-BA09-016513026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030" y="3248025"/>
              <a:ext cx="3343275" cy="245745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3B0AFB-0581-43DF-A075-5FD5BCF57AEC}"/>
                </a:ext>
              </a:extLst>
            </p:cNvPr>
            <p:cNvSpPr/>
            <p:nvPr/>
          </p:nvSpPr>
          <p:spPr>
            <a:xfrm>
              <a:off x="2679030" y="5229725"/>
              <a:ext cx="721896" cy="4757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846739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A7FCDAC-50D0-4E17-B99C-B265556B1EEE}"/>
              </a:ext>
            </a:extLst>
          </p:cNvPr>
          <p:cNvGrpSpPr/>
          <p:nvPr/>
        </p:nvGrpSpPr>
        <p:grpSpPr>
          <a:xfrm>
            <a:off x="0" y="144379"/>
            <a:ext cx="3352800" cy="2261937"/>
            <a:chOff x="0" y="336884"/>
            <a:chExt cx="3545305" cy="26751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FDACF7-F11A-4E1A-8B01-60C9D2249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105" r="56842"/>
            <a:stretch/>
          </p:blipFill>
          <p:spPr>
            <a:xfrm>
              <a:off x="0" y="336884"/>
              <a:ext cx="3545305" cy="267519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A3C978-EBBA-4F2E-A27C-A780F9B26672}"/>
                </a:ext>
              </a:extLst>
            </p:cNvPr>
            <p:cNvSpPr/>
            <p:nvPr/>
          </p:nvSpPr>
          <p:spPr>
            <a:xfrm>
              <a:off x="128336" y="515933"/>
              <a:ext cx="1716505" cy="5749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0E0E7B-A79D-449B-9164-380200D7BF8B}"/>
              </a:ext>
            </a:extLst>
          </p:cNvPr>
          <p:cNvGrpSpPr/>
          <p:nvPr/>
        </p:nvGrpSpPr>
        <p:grpSpPr>
          <a:xfrm>
            <a:off x="88849" y="2662988"/>
            <a:ext cx="4130226" cy="3942189"/>
            <a:chOff x="4201277" y="753808"/>
            <a:chExt cx="4238625" cy="40957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A8C3C9-6382-4329-A479-5598FA14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277" y="753808"/>
              <a:ext cx="4238625" cy="40957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DA4015-98A8-4595-AC93-C314CEA2DE84}"/>
                </a:ext>
              </a:extLst>
            </p:cNvPr>
            <p:cNvSpPr/>
            <p:nvPr/>
          </p:nvSpPr>
          <p:spPr>
            <a:xfrm>
              <a:off x="4379495" y="3689684"/>
              <a:ext cx="1716505" cy="1159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9E2444-7F70-4203-A3B5-959BEE67E1C3}"/>
              </a:ext>
            </a:extLst>
          </p:cNvPr>
          <p:cNvGrpSpPr/>
          <p:nvPr/>
        </p:nvGrpSpPr>
        <p:grpSpPr>
          <a:xfrm>
            <a:off x="4340444" y="137862"/>
            <a:ext cx="2585388" cy="2831021"/>
            <a:chOff x="4340444" y="137862"/>
            <a:chExt cx="3632484" cy="41774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4E0DD6-4873-4A6E-9AC8-84CF3C4CB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2262" b="5069"/>
            <a:stretch/>
          </p:blipFill>
          <p:spPr>
            <a:xfrm>
              <a:off x="4340444" y="137862"/>
              <a:ext cx="3632484" cy="41774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D5C4F3-EE4E-4A45-A0D0-41E61C6BCA53}"/>
                </a:ext>
              </a:extLst>
            </p:cNvPr>
            <p:cNvSpPr/>
            <p:nvPr/>
          </p:nvSpPr>
          <p:spPr>
            <a:xfrm>
              <a:off x="6096000" y="641684"/>
              <a:ext cx="1732547" cy="3529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38D53C-74A5-4D19-A95A-BE7058F87E46}"/>
                </a:ext>
              </a:extLst>
            </p:cNvPr>
            <p:cNvSpPr/>
            <p:nvPr/>
          </p:nvSpPr>
          <p:spPr>
            <a:xfrm>
              <a:off x="4644189" y="3388895"/>
              <a:ext cx="1732547" cy="477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7A0182-3053-40F2-9D2C-4AE0ED954F9C}"/>
              </a:ext>
            </a:extLst>
          </p:cNvPr>
          <p:cNvGrpSpPr/>
          <p:nvPr/>
        </p:nvGrpSpPr>
        <p:grpSpPr>
          <a:xfrm>
            <a:off x="9400238" y="144379"/>
            <a:ext cx="2670394" cy="2831021"/>
            <a:chOff x="7563517" y="1843308"/>
            <a:chExt cx="4130226" cy="4693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6553AA-A869-4527-997E-489617D60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3517" y="1843308"/>
              <a:ext cx="4130226" cy="469343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72DD6C-6DE1-416A-8D45-62E82BD16F38}"/>
                </a:ext>
              </a:extLst>
            </p:cNvPr>
            <p:cNvSpPr/>
            <p:nvPr/>
          </p:nvSpPr>
          <p:spPr>
            <a:xfrm>
              <a:off x="7828546" y="5197642"/>
              <a:ext cx="2294021" cy="1894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ED896-7065-457C-8D1F-2A8FB77453CB}"/>
              </a:ext>
            </a:extLst>
          </p:cNvPr>
          <p:cNvGrpSpPr/>
          <p:nvPr/>
        </p:nvGrpSpPr>
        <p:grpSpPr>
          <a:xfrm>
            <a:off x="4392735" y="3175951"/>
            <a:ext cx="4130226" cy="2831021"/>
            <a:chOff x="4392735" y="3175951"/>
            <a:chExt cx="4130226" cy="283102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21F7B9-B6AF-4297-8DA9-C1DBFFB52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316" t="21521" r="14808" b="37199"/>
            <a:stretch/>
          </p:blipFill>
          <p:spPr>
            <a:xfrm>
              <a:off x="4392735" y="3175951"/>
              <a:ext cx="4130226" cy="283102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C50571-7984-44E5-9749-9756E27D1503}"/>
                </a:ext>
              </a:extLst>
            </p:cNvPr>
            <p:cNvSpPr/>
            <p:nvPr/>
          </p:nvSpPr>
          <p:spPr>
            <a:xfrm>
              <a:off x="6309269" y="3310318"/>
              <a:ext cx="1233125" cy="161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51AA25-169F-43D1-A71E-006772600BD6}"/>
                </a:ext>
              </a:extLst>
            </p:cNvPr>
            <p:cNvSpPr/>
            <p:nvPr/>
          </p:nvSpPr>
          <p:spPr>
            <a:xfrm>
              <a:off x="7542394" y="3928530"/>
              <a:ext cx="842209" cy="161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DB7846-0F8F-40B9-AB68-327C1DE4A31D}"/>
                </a:ext>
              </a:extLst>
            </p:cNvPr>
            <p:cNvSpPr/>
            <p:nvPr/>
          </p:nvSpPr>
          <p:spPr>
            <a:xfrm>
              <a:off x="4556633" y="4625568"/>
              <a:ext cx="1539368" cy="242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305759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B07323-D9FE-477B-9AF8-EA06A063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7" y="155408"/>
            <a:ext cx="4046081" cy="18752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DBFE96-2766-4C79-96F9-4EE165AF1C03}"/>
              </a:ext>
            </a:extLst>
          </p:cNvPr>
          <p:cNvGrpSpPr/>
          <p:nvPr/>
        </p:nvGrpSpPr>
        <p:grpSpPr>
          <a:xfrm>
            <a:off x="205077" y="2461847"/>
            <a:ext cx="5556738" cy="1383324"/>
            <a:chOff x="205077" y="2461847"/>
            <a:chExt cx="5556738" cy="13833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3662A1-0F41-4884-AD3A-46E9B396C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16" t="6495" r="42308" b="73334"/>
            <a:stretch/>
          </p:blipFill>
          <p:spPr>
            <a:xfrm>
              <a:off x="205077" y="2461847"/>
              <a:ext cx="5556738" cy="138332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EAE294-5974-4019-8959-E89365EB090D}"/>
                </a:ext>
              </a:extLst>
            </p:cNvPr>
            <p:cNvSpPr/>
            <p:nvPr/>
          </p:nvSpPr>
          <p:spPr>
            <a:xfrm>
              <a:off x="394084" y="2461847"/>
              <a:ext cx="1623301" cy="486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455822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E006EA-65D0-4227-BC14-84192EF07092}"/>
              </a:ext>
            </a:extLst>
          </p:cNvPr>
          <p:cNvGrpSpPr/>
          <p:nvPr/>
        </p:nvGrpSpPr>
        <p:grpSpPr>
          <a:xfrm>
            <a:off x="0" y="0"/>
            <a:ext cx="4267200" cy="3187311"/>
            <a:chOff x="0" y="0"/>
            <a:chExt cx="4267200" cy="31873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576D4F-039F-4C43-A8EA-AE3DA33E9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041" r="57105"/>
            <a:stretch/>
          </p:blipFill>
          <p:spPr>
            <a:xfrm>
              <a:off x="0" y="0"/>
              <a:ext cx="4267200" cy="318731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B5178B-608F-4D6B-9DC3-F335CF797BD1}"/>
                </a:ext>
              </a:extLst>
            </p:cNvPr>
            <p:cNvSpPr/>
            <p:nvPr/>
          </p:nvSpPr>
          <p:spPr>
            <a:xfrm>
              <a:off x="185536" y="295769"/>
              <a:ext cx="1623301" cy="486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CD92F7-538E-436F-85AC-5C0B0B387922}"/>
              </a:ext>
            </a:extLst>
          </p:cNvPr>
          <p:cNvGrpSpPr/>
          <p:nvPr/>
        </p:nvGrpSpPr>
        <p:grpSpPr>
          <a:xfrm>
            <a:off x="0" y="3882189"/>
            <a:ext cx="4764505" cy="2830188"/>
            <a:chOff x="0" y="3429000"/>
            <a:chExt cx="5119437" cy="32833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BF2B6B-74DF-4304-9AFE-5DBCA543D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29000"/>
              <a:ext cx="5119437" cy="328337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9DEE71-1EE7-4B68-A6E8-F2BFABD47949}"/>
                </a:ext>
              </a:extLst>
            </p:cNvPr>
            <p:cNvSpPr/>
            <p:nvPr/>
          </p:nvSpPr>
          <p:spPr>
            <a:xfrm>
              <a:off x="0" y="4940967"/>
              <a:ext cx="1122947" cy="1482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E841035-A330-4F86-BA9F-03174B17E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670" y="0"/>
            <a:ext cx="4999239" cy="16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4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891133D-0D64-4583-81DC-8B0B46644526}"/>
              </a:ext>
            </a:extLst>
          </p:cNvPr>
          <p:cNvSpPr/>
          <p:nvPr/>
        </p:nvSpPr>
        <p:spPr>
          <a:xfrm>
            <a:off x="4427331" y="6525413"/>
            <a:ext cx="1045093" cy="127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8C35BF-5E37-49B6-9B29-69502F480771}"/>
              </a:ext>
            </a:extLst>
          </p:cNvPr>
          <p:cNvGrpSpPr/>
          <p:nvPr/>
        </p:nvGrpSpPr>
        <p:grpSpPr>
          <a:xfrm>
            <a:off x="0" y="0"/>
            <a:ext cx="3648283" cy="2949241"/>
            <a:chOff x="0" y="0"/>
            <a:chExt cx="3648283" cy="29492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5A27EEF-3C95-4AB3-9E0C-918E97AD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648283" cy="294924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10C6E4-277E-4111-A6D4-3CC5ABB67E1B}"/>
                </a:ext>
              </a:extLst>
            </p:cNvPr>
            <p:cNvSpPr/>
            <p:nvPr/>
          </p:nvSpPr>
          <p:spPr>
            <a:xfrm>
              <a:off x="946484" y="1046603"/>
              <a:ext cx="1764632" cy="252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1AA077-0912-4124-B4B0-464914223F0C}"/>
              </a:ext>
            </a:extLst>
          </p:cNvPr>
          <p:cNvGrpSpPr/>
          <p:nvPr/>
        </p:nvGrpSpPr>
        <p:grpSpPr>
          <a:xfrm>
            <a:off x="3648283" y="1"/>
            <a:ext cx="3648283" cy="2985426"/>
            <a:chOff x="3648283" y="1"/>
            <a:chExt cx="3648283" cy="29854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59DCEE-98B5-4D1F-B661-07B69694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8283" y="1"/>
              <a:ext cx="3648283" cy="298542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9CA743-A6AB-4DBF-86E8-0C1DC1ABA401}"/>
                </a:ext>
              </a:extLst>
            </p:cNvPr>
            <p:cNvSpPr/>
            <p:nvPr/>
          </p:nvSpPr>
          <p:spPr>
            <a:xfrm>
              <a:off x="4585449" y="493149"/>
              <a:ext cx="2505161" cy="1191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F3D56C-B4B3-4F54-9752-7678D5967F34}"/>
              </a:ext>
            </a:extLst>
          </p:cNvPr>
          <p:cNvGrpSpPr/>
          <p:nvPr/>
        </p:nvGrpSpPr>
        <p:grpSpPr>
          <a:xfrm>
            <a:off x="7296566" y="0"/>
            <a:ext cx="3649493" cy="2949241"/>
            <a:chOff x="7296566" y="0"/>
            <a:chExt cx="3649493" cy="29492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912793-78A8-49C1-9F9C-4E48E68BC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6566" y="0"/>
              <a:ext cx="3649493" cy="294924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5C6711-4FC0-40C7-A274-6E208526CDF7}"/>
                </a:ext>
              </a:extLst>
            </p:cNvPr>
            <p:cNvSpPr/>
            <p:nvPr/>
          </p:nvSpPr>
          <p:spPr>
            <a:xfrm>
              <a:off x="8233732" y="450968"/>
              <a:ext cx="2505161" cy="5956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66ECEA-C8DC-4C7F-956D-A2568720920A}"/>
              </a:ext>
            </a:extLst>
          </p:cNvPr>
          <p:cNvGrpSpPr/>
          <p:nvPr/>
        </p:nvGrpSpPr>
        <p:grpSpPr>
          <a:xfrm>
            <a:off x="0" y="2985427"/>
            <a:ext cx="3648283" cy="2959446"/>
            <a:chOff x="0" y="2985427"/>
            <a:chExt cx="3648283" cy="295944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CA3DE85-2796-491A-A4AC-5B36CCBD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985427"/>
              <a:ext cx="3648283" cy="295944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89BDAD-625C-4F19-A5D8-0F89C3F051B8}"/>
                </a:ext>
              </a:extLst>
            </p:cNvPr>
            <p:cNvSpPr/>
            <p:nvPr/>
          </p:nvSpPr>
          <p:spPr>
            <a:xfrm>
              <a:off x="946484" y="3448335"/>
              <a:ext cx="2505161" cy="12680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2D59B3-FF2F-4B65-BF4B-9DD4F3BABDE2}"/>
              </a:ext>
            </a:extLst>
          </p:cNvPr>
          <p:cNvGrpSpPr/>
          <p:nvPr/>
        </p:nvGrpSpPr>
        <p:grpSpPr>
          <a:xfrm>
            <a:off x="3662406" y="2985427"/>
            <a:ext cx="3634160" cy="2965515"/>
            <a:chOff x="3662406" y="2985427"/>
            <a:chExt cx="3634160" cy="296551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4DB41CF-E538-4D96-929E-C93CCF512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62406" y="2985427"/>
              <a:ext cx="3634160" cy="296551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7FF89C-4625-4A4E-991F-E1E638CA5832}"/>
                </a:ext>
              </a:extLst>
            </p:cNvPr>
            <p:cNvSpPr/>
            <p:nvPr/>
          </p:nvSpPr>
          <p:spPr>
            <a:xfrm>
              <a:off x="4594767" y="3831128"/>
              <a:ext cx="2505161" cy="12680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9C50F9-82FA-4439-832F-955BA0FCE74A}"/>
              </a:ext>
            </a:extLst>
          </p:cNvPr>
          <p:cNvGrpSpPr/>
          <p:nvPr/>
        </p:nvGrpSpPr>
        <p:grpSpPr>
          <a:xfrm>
            <a:off x="7539789" y="3831128"/>
            <a:ext cx="4446142" cy="1566445"/>
            <a:chOff x="4890468" y="1747791"/>
            <a:chExt cx="4999239" cy="16812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11B1E2C-1349-405C-88AB-51C4F954A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0468" y="1747791"/>
              <a:ext cx="4999239" cy="1681209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B06C62-C771-4F09-97B2-564BCA56443A}"/>
                </a:ext>
              </a:extLst>
            </p:cNvPr>
            <p:cNvSpPr/>
            <p:nvPr/>
          </p:nvSpPr>
          <p:spPr>
            <a:xfrm>
              <a:off x="4922552" y="2300686"/>
              <a:ext cx="1122947" cy="1482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EE7B396-9561-4882-96BB-D1C5F0F58E23}"/>
                </a:ext>
              </a:extLst>
            </p:cNvPr>
            <p:cNvSpPr/>
            <p:nvPr/>
          </p:nvSpPr>
          <p:spPr>
            <a:xfrm>
              <a:off x="7882321" y="2480993"/>
              <a:ext cx="1122947" cy="1482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499189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B9E8CE-499C-4AD4-80CF-461B588317AF}"/>
              </a:ext>
            </a:extLst>
          </p:cNvPr>
          <p:cNvGrpSpPr/>
          <p:nvPr/>
        </p:nvGrpSpPr>
        <p:grpSpPr>
          <a:xfrm>
            <a:off x="0" y="0"/>
            <a:ext cx="7639050" cy="5657850"/>
            <a:chOff x="0" y="0"/>
            <a:chExt cx="7639050" cy="56578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FB1409-2144-4990-A397-3BFE92C9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639050" cy="56578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762DDE-3ECA-48C6-983D-DF28EEFDDE40}"/>
                </a:ext>
              </a:extLst>
            </p:cNvPr>
            <p:cNvSpPr/>
            <p:nvPr/>
          </p:nvSpPr>
          <p:spPr>
            <a:xfrm>
              <a:off x="3272590" y="2701161"/>
              <a:ext cx="1620252" cy="2098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B8E50F-3D3C-47CE-B66A-C62B709846DA}"/>
                </a:ext>
              </a:extLst>
            </p:cNvPr>
            <p:cNvSpPr/>
            <p:nvPr/>
          </p:nvSpPr>
          <p:spPr>
            <a:xfrm>
              <a:off x="3272590" y="3070371"/>
              <a:ext cx="1620252" cy="2098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ED49C8-1975-4769-962F-DE7D587538E6}"/>
                </a:ext>
              </a:extLst>
            </p:cNvPr>
            <p:cNvSpPr/>
            <p:nvPr/>
          </p:nvSpPr>
          <p:spPr>
            <a:xfrm>
              <a:off x="5771626" y="3070370"/>
              <a:ext cx="494320" cy="2098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F4DB7-3D32-467A-9E33-4D5F0C1D2F6C}"/>
                </a:ext>
              </a:extLst>
            </p:cNvPr>
            <p:cNvSpPr/>
            <p:nvPr/>
          </p:nvSpPr>
          <p:spPr>
            <a:xfrm>
              <a:off x="5771626" y="2701160"/>
              <a:ext cx="494320" cy="2098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142380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14F67-CAED-49CA-8086-15F6540F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796"/>
            <a:ext cx="3721768" cy="18463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F3AF79-02B8-426E-85D9-88148F7EC94D}"/>
              </a:ext>
            </a:extLst>
          </p:cNvPr>
          <p:cNvGrpSpPr/>
          <p:nvPr/>
        </p:nvGrpSpPr>
        <p:grpSpPr>
          <a:xfrm>
            <a:off x="4043112" y="404796"/>
            <a:ext cx="1371611" cy="2803625"/>
            <a:chOff x="4524375" y="404796"/>
            <a:chExt cx="1371611" cy="28036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8A6197-9D80-4A83-90AE-FAF4F79BE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4375" y="404796"/>
              <a:ext cx="1299433" cy="28036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0F9B4F-2DC1-470B-95FF-3A7F7D74E29B}"/>
                </a:ext>
              </a:extLst>
            </p:cNvPr>
            <p:cNvSpPr/>
            <p:nvPr/>
          </p:nvSpPr>
          <p:spPr>
            <a:xfrm>
              <a:off x="4651544" y="2129875"/>
              <a:ext cx="1045093" cy="1277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490478-8D86-472F-8C7C-C87178040A95}"/>
                </a:ext>
              </a:extLst>
            </p:cNvPr>
            <p:cNvSpPr/>
            <p:nvPr/>
          </p:nvSpPr>
          <p:spPr>
            <a:xfrm>
              <a:off x="4596553" y="2988682"/>
              <a:ext cx="1299433" cy="1277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3D2AC3-FBEB-4006-80FC-9DF9903941A8}"/>
              </a:ext>
            </a:extLst>
          </p:cNvPr>
          <p:cNvGrpSpPr/>
          <p:nvPr/>
        </p:nvGrpSpPr>
        <p:grpSpPr>
          <a:xfrm>
            <a:off x="5663889" y="404796"/>
            <a:ext cx="5660084" cy="3132066"/>
            <a:chOff x="5655354" y="2662348"/>
            <a:chExt cx="5660084" cy="31320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85FE5F-71FA-4754-AB7A-F31559B48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5449" y="3220166"/>
              <a:ext cx="5619989" cy="257424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10DE92-BB7C-4CAA-9277-D87E603DC534}"/>
                </a:ext>
              </a:extLst>
            </p:cNvPr>
            <p:cNvSpPr/>
            <p:nvPr/>
          </p:nvSpPr>
          <p:spPr>
            <a:xfrm>
              <a:off x="5872437" y="4069823"/>
              <a:ext cx="3897206" cy="2922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2E0275-B019-433D-AE8F-82787DEF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5449" y="2677421"/>
              <a:ext cx="5619989" cy="38014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8BCCE4-2D06-4F4B-A05A-99AA15EF13D4}"/>
                </a:ext>
              </a:extLst>
            </p:cNvPr>
            <p:cNvSpPr/>
            <p:nvPr/>
          </p:nvSpPr>
          <p:spPr>
            <a:xfrm>
              <a:off x="5655354" y="2662348"/>
              <a:ext cx="5660083" cy="4540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632F92-C2AA-45BA-B670-3A7EAD14B6DE}"/>
              </a:ext>
            </a:extLst>
          </p:cNvPr>
          <p:cNvGrpSpPr/>
          <p:nvPr/>
        </p:nvGrpSpPr>
        <p:grpSpPr>
          <a:xfrm>
            <a:off x="-23298" y="2760493"/>
            <a:ext cx="3721768" cy="1846356"/>
            <a:chOff x="-23298" y="2760493"/>
            <a:chExt cx="3721768" cy="18463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8C4781-4A09-4544-9A9D-F329A7742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3298" y="2760493"/>
              <a:ext cx="3721768" cy="184635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86C41E-305D-4213-ADA6-E5EE96D32545}"/>
                </a:ext>
              </a:extLst>
            </p:cNvPr>
            <p:cNvSpPr/>
            <p:nvPr/>
          </p:nvSpPr>
          <p:spPr>
            <a:xfrm>
              <a:off x="2759242" y="2828833"/>
              <a:ext cx="922431" cy="17459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917494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AD2CA6-ECAD-4AB2-BDDF-CFB9CE46D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710" y="0"/>
            <a:ext cx="4721290" cy="2220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E2653-C47A-490D-AF0A-D505ACCA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710" y="2318541"/>
            <a:ext cx="3965925" cy="22209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7E66320-E3C6-4101-8DB5-932F0A8519A1}"/>
              </a:ext>
            </a:extLst>
          </p:cNvPr>
          <p:cNvGrpSpPr/>
          <p:nvPr/>
        </p:nvGrpSpPr>
        <p:grpSpPr>
          <a:xfrm>
            <a:off x="0" y="0"/>
            <a:ext cx="4347579" cy="4666182"/>
            <a:chOff x="0" y="0"/>
            <a:chExt cx="4347579" cy="46661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8BE0C4-1A81-402E-AF63-6ADE2640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347579" cy="9419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31C900-A836-4D11-B038-73F0F290D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946048"/>
              <a:ext cx="4347579" cy="16286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23D9F3-ABFB-44C8-8EAE-08536C67C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8" y="2546972"/>
              <a:ext cx="4340581" cy="935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44B3B8-BE53-48F2-BC3D-FBDCA55B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482272"/>
              <a:ext cx="4347579" cy="118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78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7CA0DAC-4A7C-4CCE-9AB4-C8B55872CFDB}"/>
              </a:ext>
            </a:extLst>
          </p:cNvPr>
          <p:cNvGrpSpPr/>
          <p:nvPr/>
        </p:nvGrpSpPr>
        <p:grpSpPr>
          <a:xfrm>
            <a:off x="885378" y="371421"/>
            <a:ext cx="9604912" cy="6159395"/>
            <a:chOff x="885378" y="371421"/>
            <a:chExt cx="9604912" cy="61593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0379F9-17AE-4AA2-895B-E7BAA80B70F3}"/>
                </a:ext>
              </a:extLst>
            </p:cNvPr>
            <p:cNvGrpSpPr/>
            <p:nvPr/>
          </p:nvGrpSpPr>
          <p:grpSpPr>
            <a:xfrm>
              <a:off x="885378" y="2230311"/>
              <a:ext cx="2801507" cy="2364963"/>
              <a:chOff x="2819400" y="2972886"/>
              <a:chExt cx="2133600" cy="1675314"/>
            </a:xfrm>
          </p:grpSpPr>
          <p:pic>
            <p:nvPicPr>
              <p:cNvPr id="23" name="Picture 22" descr="A picture containing outdoor, building&#10;&#10;Description automatically generated">
                <a:extLst>
                  <a:ext uri="{FF2B5EF4-FFF2-40B4-BE49-F238E27FC236}">
                    <a16:creationId xmlns:a16="http://schemas.microsoft.com/office/drawing/2014/main" id="{3AA9663A-B397-4EAF-A7B0-1DD681896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0" y="2972886"/>
                <a:ext cx="2133600" cy="167531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ADA97CE-96E5-4343-86D7-192768F2CB22}"/>
                  </a:ext>
                </a:extLst>
              </p:cNvPr>
              <p:cNvSpPr/>
              <p:nvPr/>
            </p:nvSpPr>
            <p:spPr>
              <a:xfrm>
                <a:off x="2945675" y="3060255"/>
                <a:ext cx="1893561" cy="8868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EEBDCB-3EA1-4998-A0D5-D3782DC61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2" t="5582" r="1237" b="4122"/>
            <a:stretch/>
          </p:blipFill>
          <p:spPr>
            <a:xfrm>
              <a:off x="1655470" y="2345257"/>
              <a:ext cx="1351465" cy="129819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03C1F03-37FB-4F22-8A74-736D57FFE4E8}"/>
                </a:ext>
              </a:extLst>
            </p:cNvPr>
            <p:cNvCxnSpPr>
              <a:cxnSpLocks/>
              <a:stCxn id="23" idx="3"/>
              <a:endCxn id="38" idx="1"/>
            </p:cNvCxnSpPr>
            <p:nvPr/>
          </p:nvCxnSpPr>
          <p:spPr>
            <a:xfrm flipV="1">
              <a:off x="3686885" y="1402330"/>
              <a:ext cx="2017411" cy="2010463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AC071C-8D41-4143-BA05-BC4FDFB95D63}"/>
                </a:ext>
              </a:extLst>
            </p:cNvPr>
            <p:cNvCxnSpPr>
              <a:cxnSpLocks/>
              <a:stCxn id="23" idx="3"/>
              <a:endCxn id="39" idx="1"/>
            </p:cNvCxnSpPr>
            <p:nvPr/>
          </p:nvCxnSpPr>
          <p:spPr>
            <a:xfrm>
              <a:off x="3686885" y="3412793"/>
              <a:ext cx="2017411" cy="16207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E8A2A5A-0AC5-454D-AC61-E3791E78B915}"/>
                </a:ext>
              </a:extLst>
            </p:cNvPr>
            <p:cNvCxnSpPr>
              <a:cxnSpLocks/>
              <a:stCxn id="23" idx="3"/>
              <a:endCxn id="40" idx="1"/>
            </p:cNvCxnSpPr>
            <p:nvPr/>
          </p:nvCxnSpPr>
          <p:spPr>
            <a:xfrm>
              <a:off x="3686885" y="3412793"/>
              <a:ext cx="2017411" cy="2087115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61A1910-08EE-45BA-AC4C-F82A2D64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296" y="371421"/>
              <a:ext cx="2052651" cy="206181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970F2EF-6345-46B9-BB19-E3BD1EE5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296" y="2398091"/>
              <a:ext cx="2052651" cy="206181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0A4F7B7-F4FF-42F2-B5A8-BEAC1AFCD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296" y="4468999"/>
              <a:ext cx="2052651" cy="2061817"/>
            </a:xfrm>
            <a:prstGeom prst="rect">
              <a:avLst/>
            </a:prstGeom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536987F-9C1C-4929-8195-E67D571C4666}"/>
                </a:ext>
              </a:extLst>
            </p:cNvPr>
            <p:cNvCxnSpPr>
              <a:cxnSpLocks/>
              <a:stCxn id="38" idx="3"/>
              <a:endCxn id="63" idx="1"/>
            </p:cNvCxnSpPr>
            <p:nvPr/>
          </p:nvCxnSpPr>
          <p:spPr>
            <a:xfrm flipV="1">
              <a:off x="7756947" y="899695"/>
              <a:ext cx="1017937" cy="502635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409872-A1EE-4F59-9C1F-6D14F3682D2C}"/>
                </a:ext>
              </a:extLst>
            </p:cNvPr>
            <p:cNvCxnSpPr>
              <a:cxnSpLocks/>
              <a:stCxn id="38" idx="3"/>
              <a:endCxn id="64" idx="1"/>
            </p:cNvCxnSpPr>
            <p:nvPr/>
          </p:nvCxnSpPr>
          <p:spPr>
            <a:xfrm flipV="1">
              <a:off x="7756947" y="1399427"/>
              <a:ext cx="2017411" cy="2903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A8F2025-012D-4508-88D3-B02A8C6C4A44}"/>
                </a:ext>
              </a:extLst>
            </p:cNvPr>
            <p:cNvCxnSpPr>
              <a:cxnSpLocks/>
              <a:stCxn id="38" idx="3"/>
              <a:endCxn id="65" idx="1"/>
            </p:cNvCxnSpPr>
            <p:nvPr/>
          </p:nvCxnSpPr>
          <p:spPr>
            <a:xfrm>
              <a:off x="7756947" y="1402330"/>
              <a:ext cx="1017937" cy="485116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66B162D-65F4-4CEC-B458-B1FF405C3D7F}"/>
                </a:ext>
              </a:extLst>
            </p:cNvPr>
            <p:cNvCxnSpPr>
              <a:cxnSpLocks/>
              <a:stCxn id="39" idx="3"/>
              <a:endCxn id="70" idx="1"/>
            </p:cNvCxnSpPr>
            <p:nvPr/>
          </p:nvCxnSpPr>
          <p:spPr>
            <a:xfrm flipV="1">
              <a:off x="7756947" y="2958728"/>
              <a:ext cx="1017937" cy="470272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FD5BF4F-3A0B-4A16-9BFF-8191EFBB3639}"/>
                </a:ext>
              </a:extLst>
            </p:cNvPr>
            <p:cNvCxnSpPr>
              <a:cxnSpLocks/>
              <a:stCxn id="39" idx="3"/>
              <a:endCxn id="71" idx="1"/>
            </p:cNvCxnSpPr>
            <p:nvPr/>
          </p:nvCxnSpPr>
          <p:spPr>
            <a:xfrm>
              <a:off x="7756947" y="3429000"/>
              <a:ext cx="2017411" cy="0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63" name="Picture 6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50F65CCF-06AF-4F2A-9DA5-F0DBD206A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8774884" y="545461"/>
              <a:ext cx="715932" cy="708467"/>
            </a:xfrm>
            <a:prstGeom prst="rect">
              <a:avLst/>
            </a:prstGeom>
          </p:spPr>
        </p:pic>
        <p:pic>
          <p:nvPicPr>
            <p:cNvPr id="64" name="Picture 63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8DA20CE9-5A3A-4840-91FE-6EA9E3CA2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9774358" y="1045193"/>
              <a:ext cx="715932" cy="708467"/>
            </a:xfrm>
            <a:prstGeom prst="rect">
              <a:avLst/>
            </a:prstGeom>
          </p:spPr>
        </p:pic>
        <p:pic>
          <p:nvPicPr>
            <p:cNvPr id="65" name="Picture 64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A6846747-4047-4A1E-8173-F2F49FA18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8774884" y="1533212"/>
              <a:ext cx="715932" cy="708467"/>
            </a:xfrm>
            <a:prstGeom prst="rect">
              <a:avLst/>
            </a:prstGeom>
          </p:spPr>
        </p:pic>
        <p:pic>
          <p:nvPicPr>
            <p:cNvPr id="67" name="Picture 66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31EE0FB8-8642-41E5-ADF4-BF7302CEB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8774884" y="4696036"/>
              <a:ext cx="715932" cy="708467"/>
            </a:xfrm>
            <a:prstGeom prst="rect">
              <a:avLst/>
            </a:prstGeom>
          </p:spPr>
        </p:pic>
        <p:pic>
          <p:nvPicPr>
            <p:cNvPr id="68" name="Picture 67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15D74478-DD7E-4652-8C1C-3B924A082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9774358" y="5165535"/>
              <a:ext cx="715932" cy="708467"/>
            </a:xfrm>
            <a:prstGeom prst="rect">
              <a:avLst/>
            </a:prstGeom>
          </p:spPr>
        </p:pic>
        <p:pic>
          <p:nvPicPr>
            <p:cNvPr id="69" name="Picture 68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DD91A683-40F1-46AA-880B-508202C35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8774884" y="5671059"/>
              <a:ext cx="715932" cy="708467"/>
            </a:xfrm>
            <a:prstGeom prst="rect">
              <a:avLst/>
            </a:prstGeom>
          </p:spPr>
        </p:pic>
        <p:pic>
          <p:nvPicPr>
            <p:cNvPr id="70" name="Picture 69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DBEAD29C-C499-4629-971A-7E023911C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8774884" y="2604494"/>
              <a:ext cx="715932" cy="708467"/>
            </a:xfrm>
            <a:prstGeom prst="rect">
              <a:avLst/>
            </a:prstGeom>
          </p:spPr>
        </p:pic>
        <p:pic>
          <p:nvPicPr>
            <p:cNvPr id="71" name="Picture 70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4AC208B-46AB-4D1D-A53F-8567F19BB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9774358" y="3074766"/>
              <a:ext cx="715932" cy="708467"/>
            </a:xfrm>
            <a:prstGeom prst="rect">
              <a:avLst/>
            </a:prstGeom>
          </p:spPr>
        </p:pic>
        <p:pic>
          <p:nvPicPr>
            <p:cNvPr id="72" name="Picture 71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4946AC74-CDAA-4C52-B125-98EACCDF1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8774884" y="3600256"/>
              <a:ext cx="715932" cy="708467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0555CF0-84DB-4039-A4C4-27F6123F9C75}"/>
                </a:ext>
              </a:extLst>
            </p:cNvPr>
            <p:cNvCxnSpPr>
              <a:cxnSpLocks/>
              <a:stCxn id="39" idx="3"/>
              <a:endCxn id="72" idx="1"/>
            </p:cNvCxnSpPr>
            <p:nvPr/>
          </p:nvCxnSpPr>
          <p:spPr>
            <a:xfrm>
              <a:off x="7756947" y="3429000"/>
              <a:ext cx="1017937" cy="525490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4DDBA8F-202A-4B1C-8147-AA6FFD5A70AA}"/>
                </a:ext>
              </a:extLst>
            </p:cNvPr>
            <p:cNvCxnSpPr>
              <a:cxnSpLocks/>
              <a:stCxn id="40" idx="3"/>
              <a:endCxn id="67" idx="1"/>
            </p:cNvCxnSpPr>
            <p:nvPr/>
          </p:nvCxnSpPr>
          <p:spPr>
            <a:xfrm flipV="1">
              <a:off x="7756947" y="5050270"/>
              <a:ext cx="1017937" cy="449638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21A131D-5D9A-4374-8728-50B7BF216281}"/>
                </a:ext>
              </a:extLst>
            </p:cNvPr>
            <p:cNvCxnSpPr>
              <a:cxnSpLocks/>
              <a:stCxn id="40" idx="3"/>
              <a:endCxn id="68" idx="1"/>
            </p:cNvCxnSpPr>
            <p:nvPr/>
          </p:nvCxnSpPr>
          <p:spPr>
            <a:xfrm>
              <a:off x="7756947" y="5499908"/>
              <a:ext cx="2017411" cy="1986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68C2B18-6B0A-466E-9CC5-5745115D0393}"/>
                </a:ext>
              </a:extLst>
            </p:cNvPr>
            <p:cNvCxnSpPr>
              <a:cxnSpLocks/>
              <a:stCxn id="40" idx="3"/>
              <a:endCxn id="69" idx="1"/>
            </p:cNvCxnSpPr>
            <p:nvPr/>
          </p:nvCxnSpPr>
          <p:spPr>
            <a:xfrm>
              <a:off x="7756947" y="5499908"/>
              <a:ext cx="1017937" cy="525385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512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82E97-C9D0-4625-86BF-3251CEAF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810"/>
            <a:ext cx="12192000" cy="641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39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1800D6-ED46-409E-905A-41C48590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723"/>
            <a:ext cx="4966283" cy="245322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0ECD23C-BC6E-435B-8391-9F1817B03477}"/>
              </a:ext>
            </a:extLst>
          </p:cNvPr>
          <p:cNvGrpSpPr/>
          <p:nvPr/>
        </p:nvGrpSpPr>
        <p:grpSpPr>
          <a:xfrm>
            <a:off x="4966283" y="417724"/>
            <a:ext cx="4966283" cy="2453223"/>
            <a:chOff x="0" y="404728"/>
            <a:chExt cx="12192000" cy="60485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D6B84C-566D-4C7C-BD7E-6632B5B4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4728"/>
              <a:ext cx="12192000" cy="604854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C89259-FB69-4478-9F34-835797614155}"/>
                </a:ext>
              </a:extLst>
            </p:cNvPr>
            <p:cNvSpPr/>
            <p:nvPr/>
          </p:nvSpPr>
          <p:spPr>
            <a:xfrm>
              <a:off x="9038745" y="682792"/>
              <a:ext cx="3153255" cy="5770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AD5596C-D355-4BF8-865C-ED5C8CA1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32" y="3183481"/>
            <a:ext cx="6808622" cy="356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1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771222-6D46-4A08-9AFB-B18A095502F6}"/>
              </a:ext>
            </a:extLst>
          </p:cNvPr>
          <p:cNvGrpSpPr/>
          <p:nvPr/>
        </p:nvGrpSpPr>
        <p:grpSpPr>
          <a:xfrm>
            <a:off x="610102" y="244375"/>
            <a:ext cx="1371611" cy="2803625"/>
            <a:chOff x="4524375" y="404796"/>
            <a:chExt cx="1371611" cy="28036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345B9B-6771-4B82-99F8-08DA442F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75" y="404796"/>
              <a:ext cx="1299433" cy="28036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BF15F9-7302-4C7B-AF11-23FF15F23BC7}"/>
                </a:ext>
              </a:extLst>
            </p:cNvPr>
            <p:cNvSpPr/>
            <p:nvPr/>
          </p:nvSpPr>
          <p:spPr>
            <a:xfrm>
              <a:off x="4651544" y="1985497"/>
              <a:ext cx="1045093" cy="1277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DA74F9-0876-4D1F-BC1C-BB5F2A25A2A0}"/>
                </a:ext>
              </a:extLst>
            </p:cNvPr>
            <p:cNvSpPr/>
            <p:nvPr/>
          </p:nvSpPr>
          <p:spPr>
            <a:xfrm>
              <a:off x="4596553" y="2988682"/>
              <a:ext cx="1299433" cy="1277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4C26CF-52AF-4D17-AE1A-EBEA75638D6A}"/>
              </a:ext>
            </a:extLst>
          </p:cNvPr>
          <p:cNvGrpSpPr/>
          <p:nvPr/>
        </p:nvGrpSpPr>
        <p:grpSpPr>
          <a:xfrm>
            <a:off x="2229852" y="244375"/>
            <a:ext cx="5759116" cy="4122127"/>
            <a:chOff x="2229852" y="244375"/>
            <a:chExt cx="5759116" cy="41221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E7DD2B-FF40-43A4-8944-54E3EA67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852" y="244375"/>
              <a:ext cx="5642265" cy="41221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378C18-A37F-4CA0-AE0A-47EA5F017D90}"/>
                </a:ext>
              </a:extLst>
            </p:cNvPr>
            <p:cNvSpPr/>
            <p:nvPr/>
          </p:nvSpPr>
          <p:spPr>
            <a:xfrm>
              <a:off x="2567227" y="927271"/>
              <a:ext cx="5421741" cy="14309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804977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6FB75-3B5F-4D9B-95F1-1812710AD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08"/>
            <a:ext cx="3743325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A938B-4773-4A54-AEC7-640E5AD7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2408"/>
            <a:ext cx="5210175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F0A9F-77A9-4C46-98FF-AA237A2A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86554"/>
            <a:ext cx="66389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07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34F8FC-FEEC-4028-BC56-E4E156A2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898"/>
            <a:ext cx="12192000" cy="634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74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F3C37-2A2E-4EA9-84C6-BB50BA912B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Anomaly Data</a:t>
            </a:r>
          </a:p>
        </p:txBody>
      </p:sp>
    </p:spTree>
    <p:extLst>
      <p:ext uri="{BB962C8B-B14F-4D97-AF65-F5344CB8AC3E}">
        <p14:creationId xmlns:p14="http://schemas.microsoft.com/office/powerpoint/2010/main" val="351073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A9E3998-5B0F-4EBE-92A9-FC30CF33E169}"/>
              </a:ext>
            </a:extLst>
          </p:cNvPr>
          <p:cNvGrpSpPr/>
          <p:nvPr/>
        </p:nvGrpSpPr>
        <p:grpSpPr>
          <a:xfrm>
            <a:off x="2765096" y="949788"/>
            <a:ext cx="5474347" cy="2907050"/>
            <a:chOff x="2765096" y="949788"/>
            <a:chExt cx="5474347" cy="29070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D73B10-65A8-4147-A549-AB3936BF78C3}"/>
                </a:ext>
              </a:extLst>
            </p:cNvPr>
            <p:cNvGrpSpPr/>
            <p:nvPr/>
          </p:nvGrpSpPr>
          <p:grpSpPr>
            <a:xfrm>
              <a:off x="2933080" y="949788"/>
              <a:ext cx="5157515" cy="979864"/>
              <a:chOff x="2127736" y="5395953"/>
              <a:chExt cx="5157515" cy="97986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C46A1B6-165B-4055-914A-4C10DD8288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61" t="21839" r="28420" b="30000"/>
              <a:stretch/>
            </p:blipFill>
            <p:spPr>
              <a:xfrm>
                <a:off x="2127736" y="5439319"/>
                <a:ext cx="782465" cy="936498"/>
              </a:xfrm>
              <a:prstGeom prst="rect">
                <a:avLst/>
              </a:prstGeom>
            </p:spPr>
          </p:pic>
          <p:pic>
            <p:nvPicPr>
              <p:cNvPr id="6" name="Picture 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A018CF7-A574-47A2-9E48-B869EC8266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07" t="11528" r="11668" b="8784"/>
              <a:stretch/>
            </p:blipFill>
            <p:spPr>
              <a:xfrm>
                <a:off x="6324600" y="5395953"/>
                <a:ext cx="960651" cy="979864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0586126-E691-4B62-A37E-8E227D97CBF8}"/>
                  </a:ext>
                </a:extLst>
              </p:cNvPr>
              <p:cNvCxnSpPr>
                <a:cxnSpLocks/>
                <a:stCxn id="5" idx="3"/>
                <a:endCxn id="10" idx="1"/>
              </p:cNvCxnSpPr>
              <p:nvPr/>
            </p:nvCxnSpPr>
            <p:spPr>
              <a:xfrm flipV="1">
                <a:off x="2910201" y="5893242"/>
                <a:ext cx="1549147" cy="14326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E5A428E-86E8-4692-8C62-3FBA7C5B082E}"/>
                  </a:ext>
                </a:extLst>
              </p:cNvPr>
              <p:cNvGrpSpPr/>
              <p:nvPr/>
            </p:nvGrpSpPr>
            <p:grpSpPr>
              <a:xfrm>
                <a:off x="3890622" y="5424994"/>
                <a:ext cx="1447800" cy="936498"/>
                <a:chOff x="3862968" y="5424994"/>
                <a:chExt cx="1447800" cy="936498"/>
              </a:xfrm>
            </p:grpSpPr>
            <p:pic>
              <p:nvPicPr>
                <p:cNvPr id="10" name="Picture 9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D5A5A8B7-C847-462B-A53E-3767634A6F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07" t="11528" r="11668" b="8784"/>
                <a:stretch/>
              </p:blipFill>
              <p:spPr>
                <a:xfrm>
                  <a:off x="4431694" y="5734964"/>
                  <a:ext cx="310348" cy="316555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picture containing device&#10;&#10;Description automatically generated">
                  <a:extLst>
                    <a:ext uri="{FF2B5EF4-FFF2-40B4-BE49-F238E27FC236}">
                      <a16:creationId xmlns:a16="http://schemas.microsoft.com/office/drawing/2014/main" id="{9E6B4C71-3B73-4B4E-9FAB-88831264FE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79" t="1564" r="18769" b="3125"/>
                <a:stretch/>
              </p:blipFill>
              <p:spPr>
                <a:xfrm rot="16200000">
                  <a:off x="4118619" y="5169343"/>
                  <a:ext cx="936498" cy="1447800"/>
                </a:xfrm>
                <a:prstGeom prst="rect">
                  <a:avLst/>
                </a:prstGeom>
              </p:spPr>
            </p:pic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BEB9A82-815F-441F-ADD8-5A8657800638}"/>
                  </a:ext>
                </a:extLst>
              </p:cNvPr>
              <p:cNvCxnSpPr>
                <a:stCxn id="11" idx="2"/>
                <a:endCxn id="6" idx="1"/>
              </p:cNvCxnSpPr>
              <p:nvPr/>
            </p:nvCxnSpPr>
            <p:spPr>
              <a:xfrm flipV="1">
                <a:off x="5338422" y="5885885"/>
                <a:ext cx="986178" cy="7358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9337B5-520A-400E-AEAA-FC0C959ED28E}"/>
                </a:ext>
              </a:extLst>
            </p:cNvPr>
            <p:cNvCxnSpPr>
              <a:cxnSpLocks/>
              <a:stCxn id="6" idx="2"/>
              <a:endCxn id="16" idx="0"/>
            </p:cNvCxnSpPr>
            <p:nvPr/>
          </p:nvCxnSpPr>
          <p:spPr>
            <a:xfrm flipH="1">
              <a:off x="7610269" y="1929652"/>
              <a:ext cx="1" cy="819839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C1FBED-1960-423C-88BC-AC348F1CACE5}"/>
                </a:ext>
              </a:extLst>
            </p:cNvPr>
            <p:cNvSpPr/>
            <p:nvPr/>
          </p:nvSpPr>
          <p:spPr>
            <a:xfrm>
              <a:off x="6981095" y="2749491"/>
              <a:ext cx="1258348" cy="11073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Data Cleaning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FAB9DBF-1333-4BBB-9195-52F326C8B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3" t="5582" r="6606" b="4122"/>
            <a:stretch/>
          </p:blipFill>
          <p:spPr>
            <a:xfrm>
              <a:off x="4852261" y="2749491"/>
              <a:ext cx="1070367" cy="1090464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C877E6-B00E-4CFF-952E-93675BBCD3E4}"/>
                </a:ext>
              </a:extLst>
            </p:cNvPr>
            <p:cNvCxnSpPr>
              <a:cxnSpLocks/>
              <a:stCxn id="16" idx="1"/>
              <a:endCxn id="20" idx="3"/>
            </p:cNvCxnSpPr>
            <p:nvPr/>
          </p:nvCxnSpPr>
          <p:spPr>
            <a:xfrm flipH="1" flipV="1">
              <a:off x="5922628" y="3294723"/>
              <a:ext cx="1058467" cy="8442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4A07587-F049-4EE0-BD89-DAC13FE6671D}"/>
                </a:ext>
              </a:extLst>
            </p:cNvPr>
            <p:cNvGrpSpPr/>
            <p:nvPr/>
          </p:nvGrpSpPr>
          <p:grpSpPr>
            <a:xfrm>
              <a:off x="2765096" y="2798582"/>
              <a:ext cx="1135209" cy="999428"/>
              <a:chOff x="2819400" y="2972886"/>
              <a:chExt cx="2133600" cy="1675314"/>
            </a:xfrm>
          </p:grpSpPr>
          <p:pic>
            <p:nvPicPr>
              <p:cNvPr id="26" name="Picture 25" descr="A picture containing outdoor, building&#10;&#10;Description automatically generated">
                <a:extLst>
                  <a:ext uri="{FF2B5EF4-FFF2-40B4-BE49-F238E27FC236}">
                    <a16:creationId xmlns:a16="http://schemas.microsoft.com/office/drawing/2014/main" id="{B6B9145B-966F-4AD1-BC40-27425F493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0" y="2972886"/>
                <a:ext cx="2133600" cy="1675314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1939E60-4523-4825-9B0A-727C3B9B2E1C}"/>
                  </a:ext>
                </a:extLst>
              </p:cNvPr>
              <p:cNvSpPr/>
              <p:nvPr/>
            </p:nvSpPr>
            <p:spPr>
              <a:xfrm>
                <a:off x="2945675" y="3060255"/>
                <a:ext cx="1893561" cy="8868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28" name="Picture 2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A3ABA61-2922-4115-A2D9-11CB6A75E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1411" y="3029067"/>
                <a:ext cx="978772" cy="978772"/>
              </a:xfrm>
              <a:prstGeom prst="rect">
                <a:avLst/>
              </a:prstGeom>
            </p:spPr>
          </p:pic>
          <p:pic>
            <p:nvPicPr>
              <p:cNvPr id="29" name="Picture 2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5E8CC22-6A2C-4A33-B682-108218C37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4128" y="3106064"/>
                <a:ext cx="806936" cy="806936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360B94F-99CE-45FA-A062-C35E58BB05BF}"/>
                </a:ext>
              </a:extLst>
            </p:cNvPr>
            <p:cNvCxnSpPr>
              <a:cxnSpLocks/>
              <a:stCxn id="20" idx="1"/>
              <a:endCxn id="26" idx="3"/>
            </p:cNvCxnSpPr>
            <p:nvPr/>
          </p:nvCxnSpPr>
          <p:spPr>
            <a:xfrm flipH="1">
              <a:off x="3900305" y="3294723"/>
              <a:ext cx="951956" cy="3573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4051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D3CAF6-9A1F-4D7C-8787-C6F0361DE4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Discrepancy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6B859C-B63E-4FB8-A868-DEF0D06A62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Example Anomaly</a:t>
            </a:r>
          </a:p>
        </p:txBody>
      </p:sp>
    </p:spTree>
    <p:extLst>
      <p:ext uri="{BB962C8B-B14F-4D97-AF65-F5344CB8AC3E}">
        <p14:creationId xmlns:p14="http://schemas.microsoft.com/office/powerpoint/2010/main" val="2658337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2664FF-2C42-41D3-A3F3-6466B0112524}"/>
              </a:ext>
            </a:extLst>
          </p:cNvPr>
          <p:cNvGrpSpPr/>
          <p:nvPr/>
        </p:nvGrpSpPr>
        <p:grpSpPr>
          <a:xfrm>
            <a:off x="246286" y="135884"/>
            <a:ext cx="9160881" cy="3415052"/>
            <a:chOff x="293512" y="385161"/>
            <a:chExt cx="9160881" cy="341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BA40E20-0F1F-4C4A-9E65-A115C104B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283" y="1646441"/>
              <a:ext cx="6372225" cy="18383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C9F6D3-0CFE-4A84-B68A-B1238AD6EDBA}"/>
                </a:ext>
              </a:extLst>
            </p:cNvPr>
            <p:cNvSpPr/>
            <p:nvPr/>
          </p:nvSpPr>
          <p:spPr>
            <a:xfrm>
              <a:off x="293512" y="385161"/>
              <a:ext cx="3158837" cy="4253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Incorrect Time Stamp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C6A87C-5173-460E-8084-E123A0B3BDBD}"/>
                </a:ext>
              </a:extLst>
            </p:cNvPr>
            <p:cNvSpPr/>
            <p:nvPr/>
          </p:nvSpPr>
          <p:spPr>
            <a:xfrm>
              <a:off x="293512" y="812975"/>
              <a:ext cx="9160881" cy="2987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7664B7-5446-47B8-BF55-B6CAE0FBF0A8}"/>
                </a:ext>
              </a:extLst>
            </p:cNvPr>
            <p:cNvSpPr/>
            <p:nvPr/>
          </p:nvSpPr>
          <p:spPr>
            <a:xfrm>
              <a:off x="6570465" y="1700630"/>
              <a:ext cx="452043" cy="182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A9A7D7-C761-4B2D-91EE-BFAA9AE3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526" y="1463641"/>
              <a:ext cx="6153150" cy="22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233CDD-0276-4117-BE14-0B274CA48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41" t="16776" r="3457" b="20066"/>
            <a:stretch/>
          </p:blipFill>
          <p:spPr>
            <a:xfrm>
              <a:off x="520117" y="1205159"/>
              <a:ext cx="1409351" cy="228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F417962-AA65-41D9-9E56-3B37529A8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117" y="879694"/>
              <a:ext cx="2223910" cy="295583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C69D8D-1531-40CC-9569-3AA3885464BC}"/>
                </a:ext>
              </a:extLst>
            </p:cNvPr>
            <p:cNvSpPr/>
            <p:nvPr/>
          </p:nvSpPr>
          <p:spPr>
            <a:xfrm>
              <a:off x="6554612" y="2840263"/>
              <a:ext cx="452043" cy="182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E57889-81A9-4AD8-81F8-DC47BB0C081C}"/>
                </a:ext>
              </a:extLst>
            </p:cNvPr>
            <p:cNvSpPr/>
            <p:nvPr/>
          </p:nvSpPr>
          <p:spPr>
            <a:xfrm>
              <a:off x="6562076" y="3227356"/>
              <a:ext cx="452043" cy="182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0FC903-D0CB-4DBA-AD51-E0B1F077988B}"/>
                </a:ext>
              </a:extLst>
            </p:cNvPr>
            <p:cNvSpPr/>
            <p:nvPr/>
          </p:nvSpPr>
          <p:spPr>
            <a:xfrm>
              <a:off x="7240005" y="1744774"/>
              <a:ext cx="2004970" cy="13141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Same route but time interval is obviously too close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C97277-46D2-44FF-9CEF-AE83DBC54770}"/>
              </a:ext>
            </a:extLst>
          </p:cNvPr>
          <p:cNvGrpSpPr/>
          <p:nvPr/>
        </p:nvGrpSpPr>
        <p:grpSpPr>
          <a:xfrm>
            <a:off x="233443" y="3634433"/>
            <a:ext cx="9790056" cy="3043839"/>
            <a:chOff x="293512" y="385161"/>
            <a:chExt cx="9790056" cy="30438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05BB11-BCF7-465B-A719-9E97B2BD0DF2}"/>
                </a:ext>
              </a:extLst>
            </p:cNvPr>
            <p:cNvSpPr/>
            <p:nvPr/>
          </p:nvSpPr>
          <p:spPr>
            <a:xfrm>
              <a:off x="293512" y="385161"/>
              <a:ext cx="3833871" cy="4253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Invalid Arrival and Departure Time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02EE4B-5B3C-46DD-918C-778718EDE369}"/>
                </a:ext>
              </a:extLst>
            </p:cNvPr>
            <p:cNvSpPr/>
            <p:nvPr/>
          </p:nvSpPr>
          <p:spPr>
            <a:xfrm>
              <a:off x="293512" y="812975"/>
              <a:ext cx="9790056" cy="2616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8F0E77B-937E-4667-8A62-604F0BCD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117" y="879694"/>
              <a:ext cx="2223910" cy="29558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D503815-3EBE-415F-8262-0734DD670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14049" b="3703"/>
            <a:stretch/>
          </p:blipFill>
          <p:spPr>
            <a:xfrm>
              <a:off x="503339" y="2721153"/>
              <a:ext cx="7073404" cy="24765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D44C6D8-1607-4B98-9F81-ED60FA44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793" y="2515567"/>
              <a:ext cx="6838950" cy="24765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8D4257-9268-4966-BE2F-094C6887F299}"/>
                </a:ext>
              </a:extLst>
            </p:cNvPr>
            <p:cNvSpPr/>
            <p:nvPr/>
          </p:nvSpPr>
          <p:spPr>
            <a:xfrm>
              <a:off x="7723112" y="2366806"/>
              <a:ext cx="2108784" cy="714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Has Time_Arr but no Time_Dep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C23DCEE-4B6C-4E68-9EDE-5D0BB677970C}"/>
                </a:ext>
              </a:extLst>
            </p:cNvPr>
            <p:cNvSpPr/>
            <p:nvPr/>
          </p:nvSpPr>
          <p:spPr>
            <a:xfrm>
              <a:off x="7029988" y="2723981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0544E0-BF06-4289-ADE6-F1EADB98C322}"/>
                </a:ext>
              </a:extLst>
            </p:cNvPr>
            <p:cNvSpPr/>
            <p:nvPr/>
          </p:nvSpPr>
          <p:spPr>
            <a:xfrm>
              <a:off x="894526" y="2715592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C3FE5A8-EAF3-46D1-9D84-F58C2173B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0184" y="1895269"/>
              <a:ext cx="7000875" cy="2286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9E4FAA0-6133-40E9-8836-DABA9737B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5969" y="1678065"/>
              <a:ext cx="6838950" cy="2476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71F9925-2FF5-4038-8C3B-072DB939FA93}"/>
                </a:ext>
              </a:extLst>
            </p:cNvPr>
            <p:cNvSpPr/>
            <p:nvPr/>
          </p:nvSpPr>
          <p:spPr>
            <a:xfrm>
              <a:off x="7741287" y="1529304"/>
              <a:ext cx="2090609" cy="714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Time_Arr is larger than Time_Dep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D68792-CECE-4409-8996-70D99F7A4864}"/>
                </a:ext>
              </a:extLst>
            </p:cNvPr>
            <p:cNvSpPr/>
            <p:nvPr/>
          </p:nvSpPr>
          <p:spPr>
            <a:xfrm>
              <a:off x="7031386" y="1903257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C885875-3613-46A1-A978-15BAE4CC9FDA}"/>
                </a:ext>
              </a:extLst>
            </p:cNvPr>
            <p:cNvSpPr/>
            <p:nvPr/>
          </p:nvSpPr>
          <p:spPr>
            <a:xfrm>
              <a:off x="912702" y="1878090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A21B856-13B8-4648-9101-D001DFBF4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96" y="1319850"/>
              <a:ext cx="1847850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9816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675A30-5D8B-454F-91AB-AF3AE6473598}"/>
              </a:ext>
            </a:extLst>
          </p:cNvPr>
          <p:cNvGrpSpPr/>
          <p:nvPr/>
        </p:nvGrpSpPr>
        <p:grpSpPr>
          <a:xfrm>
            <a:off x="293511" y="385161"/>
            <a:ext cx="8915422" cy="3381496"/>
            <a:chOff x="293511" y="385161"/>
            <a:chExt cx="8915422" cy="33814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E22A39-C0A7-4E9C-B11A-DBBA42622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907" b="26929"/>
            <a:stretch/>
          </p:blipFill>
          <p:spPr>
            <a:xfrm>
              <a:off x="426883" y="1907600"/>
              <a:ext cx="8782050" cy="18498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81716A-6889-4CA4-88B7-25931C024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104" b="23413"/>
            <a:stretch/>
          </p:blipFill>
          <p:spPr>
            <a:xfrm>
              <a:off x="491535" y="2096872"/>
              <a:ext cx="7972425" cy="1849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DEDF45-418A-4CF9-A536-62B6E7CD9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395" y="1628516"/>
              <a:ext cx="3409950" cy="2952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B7148C-976D-4037-A72B-3D0E4ABA1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36" t="-1875" r="2475" b="20295"/>
            <a:stretch/>
          </p:blipFill>
          <p:spPr>
            <a:xfrm>
              <a:off x="491535" y="1203138"/>
              <a:ext cx="1764146" cy="2952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3412BF-8647-44D4-954A-D228C94D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347" y="3037440"/>
              <a:ext cx="6677025" cy="4857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2EDD2E-DC79-46A2-88D3-7657EC971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811"/>
            <a:stretch/>
          </p:blipFill>
          <p:spPr>
            <a:xfrm>
              <a:off x="440132" y="2397311"/>
              <a:ext cx="1457325" cy="3143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CA17E0-0961-4DCF-B538-D8294A33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146" y="2747754"/>
              <a:ext cx="6067425" cy="3143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C9F6D3-0CFE-4A84-B68A-B1238AD6EDBA}"/>
                </a:ext>
              </a:extLst>
            </p:cNvPr>
            <p:cNvSpPr/>
            <p:nvPr/>
          </p:nvSpPr>
          <p:spPr>
            <a:xfrm>
              <a:off x="293512" y="385161"/>
              <a:ext cx="3158837" cy="4253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Tour Cancellation With Inputs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C6A87C-5173-460E-8084-E123A0B3BDBD}"/>
                </a:ext>
              </a:extLst>
            </p:cNvPr>
            <p:cNvSpPr/>
            <p:nvPr/>
          </p:nvSpPr>
          <p:spPr>
            <a:xfrm>
              <a:off x="293511" y="812976"/>
              <a:ext cx="8884045" cy="29536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7664B7-5446-47B8-BF55-B6CAE0FBF0A8}"/>
                </a:ext>
              </a:extLst>
            </p:cNvPr>
            <p:cNvSpPr/>
            <p:nvPr/>
          </p:nvSpPr>
          <p:spPr>
            <a:xfrm>
              <a:off x="5318619" y="3162650"/>
              <a:ext cx="20972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0CEA51-410B-423F-A2A6-989352A82935}"/>
                </a:ext>
              </a:extLst>
            </p:cNvPr>
            <p:cNvSpPr/>
            <p:nvPr/>
          </p:nvSpPr>
          <p:spPr>
            <a:xfrm>
              <a:off x="3192289" y="1694412"/>
              <a:ext cx="649869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CA3CD26-D55F-4A20-876B-D38129CB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0132" y="877334"/>
              <a:ext cx="2223910" cy="295583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F599522-75BA-4D65-A369-664A41ED1A36}"/>
              </a:ext>
            </a:extLst>
          </p:cNvPr>
          <p:cNvSpPr/>
          <p:nvPr/>
        </p:nvSpPr>
        <p:spPr>
          <a:xfrm>
            <a:off x="7222206" y="2747754"/>
            <a:ext cx="1726569" cy="714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An input when tour cancelled</a:t>
            </a:r>
          </a:p>
        </p:txBody>
      </p:sp>
    </p:spTree>
    <p:extLst>
      <p:ext uri="{BB962C8B-B14F-4D97-AF65-F5344CB8AC3E}">
        <p14:creationId xmlns:p14="http://schemas.microsoft.com/office/powerpoint/2010/main" val="260891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mazon redshift">
            <a:extLst>
              <a:ext uri="{FF2B5EF4-FFF2-40B4-BE49-F238E27FC236}">
                <a16:creationId xmlns:a16="http://schemas.microsoft.com/office/drawing/2014/main" id="{2BE7F554-D292-40CF-9F26-32BD8163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84" y="5523390"/>
            <a:ext cx="2636016" cy="13180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A67164D-B8E9-4C9E-91B4-4D9B6CF50F47}"/>
              </a:ext>
            </a:extLst>
          </p:cNvPr>
          <p:cNvGrpSpPr/>
          <p:nvPr/>
        </p:nvGrpSpPr>
        <p:grpSpPr>
          <a:xfrm>
            <a:off x="1610060" y="832840"/>
            <a:ext cx="9167598" cy="4995777"/>
            <a:chOff x="1610060" y="832840"/>
            <a:chExt cx="9167598" cy="4995777"/>
          </a:xfrm>
        </p:grpSpPr>
        <p:pic>
          <p:nvPicPr>
            <p:cNvPr id="1028" name="Picture 4" descr="Image result for Google BigQuery">
              <a:extLst>
                <a:ext uri="{FF2B5EF4-FFF2-40B4-BE49-F238E27FC236}">
                  <a16:creationId xmlns:a16="http://schemas.microsoft.com/office/drawing/2014/main" id="{EC2FC46D-A124-4047-9FC6-184D97EA26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99" b="2711"/>
            <a:stretch/>
          </p:blipFill>
          <p:spPr bwMode="auto">
            <a:xfrm>
              <a:off x="4682601" y="832840"/>
              <a:ext cx="3024045" cy="1444381"/>
            </a:xfrm>
            <a:prstGeom prst="rect">
              <a:avLst/>
            </a:prstGeom>
            <a:noFill/>
            <a:ln cap="flat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3421D7B-9A51-430F-B7F8-EF8D9FCAA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060" y="2504337"/>
              <a:ext cx="1219200" cy="1219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2E9217B-9D85-4B34-A3D9-43C562305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37" b="90650" l="6098" r="91057">
                          <a14:foregroundMark x1="12195" y1="43902" x2="14228" y2="45935"/>
                          <a14:foregroundMark x1="13008" y1="39431" x2="8943" y2="45935"/>
                          <a14:foregroundMark x1="9756" y1="50813" x2="6911" y2="49593"/>
                          <a14:foregroundMark x1="6504" y1="48374" x2="6504" y2="54065"/>
                          <a14:foregroundMark x1="8943" y1="47154" x2="9756" y2="54065"/>
                          <a14:foregroundMark x1="30081" y1="34959" x2="36992" y2="36992"/>
                          <a14:foregroundMark x1="50000" y1="32927" x2="46748" y2="57317"/>
                          <a14:foregroundMark x1="73577" y1="32927" x2="64634" y2="37398"/>
                          <a14:foregroundMark x1="46748" y1="10569" x2="53659" y2="10569"/>
                          <a14:foregroundMark x1="49187" y1="10163" x2="47967" y2="10163"/>
                          <a14:foregroundMark x1="53659" y1="8943" x2="45935" y2="9350"/>
                          <a14:foregroundMark x1="86992" y1="40650" x2="86992" y2="52846"/>
                          <a14:foregroundMark x1="91463" y1="48780" x2="90650" y2="52033"/>
                          <a14:foregroundMark x1="44715" y1="90650" x2="54472" y2="89837"/>
                          <a14:foregroundMark x1="8943" y1="59350" x2="8943" y2="54065"/>
                          <a14:foregroundMark x1="7724" y1="53252" x2="7724" y2="58537"/>
                          <a14:foregroundMark x1="8537" y1="50407" x2="8537" y2="46341"/>
                          <a14:foregroundMark x1="41057" y1="38618" x2="28049" y2="36179"/>
                          <a14:foregroundMark x1="57724" y1="39431" x2="45528" y2="58537"/>
                          <a14:foregroundMark x1="58943" y1="42683" x2="39024" y2="66667"/>
                          <a14:foregroundMark x1="23577" y1="62195" x2="37805" y2="65447"/>
                          <a14:foregroundMark x1="55691" y1="63008" x2="47967" y2="68699"/>
                          <a14:foregroundMark x1="68293" y1="57724" x2="66260" y2="66260"/>
                          <a14:backgroundMark x1="12195" y1="4472" x2="5691" y2="19512"/>
                          <a14:backgroundMark x1="3252" y1="6911" x2="3252" y2="20732"/>
                          <a14:backgroundMark x1="5285" y1="8943" x2="5691" y2="22764"/>
                          <a14:backgroundMark x1="5653" y1="58537" x2="5691" y2="63821"/>
                          <a14:backgroundMark x1="5570" y1="46945" x2="5574" y2="47549"/>
                          <a14:backgroundMark x1="5285" y1="7317" x2="5508" y2="38401"/>
                          <a14:backgroundMark x1="7992" y1="36629" x2="9756" y2="4878"/>
                          <a14:backgroundMark x1="7456" y1="46269" x2="7519" y2="45140"/>
                          <a14:backgroundMark x1="5285" y1="85366" x2="6775" y2="58537"/>
                          <a14:backgroundMark x1="1763" y1="58537" x2="0" y2="69512"/>
                          <a14:backgroundMark x1="4211" y1="43291" x2="3488" y2="47794"/>
                          <a14:backgroundMark x1="8943" y1="13821" x2="4819" y2="39504"/>
                          <a14:backgroundMark x1="5487" y1="38435" x2="6911" y2="7317"/>
                          <a14:backgroundMark x1="5067" y1="47609" x2="5137" y2="46090"/>
                          <a14:backgroundMark x1="4065" y1="69512" x2="4567" y2="58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3" r="7416"/>
            <a:stretch/>
          </p:blipFill>
          <p:spPr>
            <a:xfrm>
              <a:off x="9558458" y="2404853"/>
              <a:ext cx="1219200" cy="14181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7C7927C-D86D-44AF-AA0A-8A6AC656D7C6}"/>
                </a:ext>
              </a:extLst>
            </p:cNvPr>
            <p:cNvCxnSpPr>
              <a:cxnSpLocks/>
              <a:stCxn id="36" idx="3"/>
              <a:endCxn id="5" idx="1"/>
            </p:cNvCxnSpPr>
            <p:nvPr/>
          </p:nvCxnSpPr>
          <p:spPr>
            <a:xfrm>
              <a:off x="2829260" y="3113937"/>
              <a:ext cx="2074836" cy="1"/>
            </a:xfrm>
            <a:prstGeom prst="straightConnector1">
              <a:avLst/>
            </a:prstGeom>
            <a:ln w="76200">
              <a:solidFill>
                <a:srgbClr val="00B0F0"/>
              </a:solidFill>
              <a:prstDash val="lgDash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6" descr="Image result for cloud database">
              <a:extLst>
                <a:ext uri="{FF2B5EF4-FFF2-40B4-BE49-F238E27FC236}">
                  <a16:creationId xmlns:a16="http://schemas.microsoft.com/office/drawing/2014/main" id="{ABA16D46-0DBD-4276-8D60-738C2A79C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45" b="95855" l="5344" r="97328">
                          <a14:foregroundMark x1="27481" y1="30570" x2="27481" y2="30570"/>
                          <a14:foregroundMark x1="5344" y1="58549" x2="5344" y2="58549"/>
                          <a14:foregroundMark x1="50763" y1="80829" x2="50763" y2="80829"/>
                          <a14:foregroundMark x1="51908" y1="95855" x2="51908" y2="95855"/>
                          <a14:foregroundMark x1="64504" y1="61658" x2="64504" y2="61658"/>
                          <a14:foregroundMark x1="97328" y1="67358" x2="97328" y2="673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096" y="2194775"/>
              <a:ext cx="2495550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69961B2-A74D-49AF-9CB5-79BBBD0CF77E}"/>
                </a:ext>
              </a:extLst>
            </p:cNvPr>
            <p:cNvCxnSpPr>
              <a:cxnSpLocks/>
              <a:stCxn id="5" idx="3"/>
              <a:endCxn id="37" idx="1"/>
            </p:cNvCxnSpPr>
            <p:nvPr/>
          </p:nvCxnSpPr>
          <p:spPr>
            <a:xfrm>
              <a:off x="7399646" y="3113938"/>
              <a:ext cx="2158812" cy="0"/>
            </a:xfrm>
            <a:prstGeom prst="straightConnector1">
              <a:avLst/>
            </a:prstGeom>
            <a:ln w="57150" cap="flat" cmpd="sng" algn="ctr">
              <a:solidFill>
                <a:srgbClr val="00B0F0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CC817D-DAC0-4ABC-B7AF-630ECEFEBE1E}"/>
                </a:ext>
              </a:extLst>
            </p:cNvPr>
            <p:cNvGrpSpPr/>
            <p:nvPr/>
          </p:nvGrpSpPr>
          <p:grpSpPr>
            <a:xfrm>
              <a:off x="4582811" y="4135152"/>
              <a:ext cx="3223623" cy="1693465"/>
              <a:chOff x="4582813" y="4262152"/>
              <a:chExt cx="3223623" cy="169346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E48D124-7437-416D-A61B-8CDFAEE19F4F}"/>
                  </a:ext>
                </a:extLst>
              </p:cNvPr>
              <p:cNvSpPr/>
              <p:nvPr/>
            </p:nvSpPr>
            <p:spPr>
              <a:xfrm>
                <a:off x="4582813" y="4262152"/>
                <a:ext cx="3223623" cy="16934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2" name="Picture 2" descr="Image result for aws rds">
                <a:extLst>
                  <a:ext uri="{FF2B5EF4-FFF2-40B4-BE49-F238E27FC236}">
                    <a16:creationId xmlns:a16="http://schemas.microsoft.com/office/drawing/2014/main" id="{98386EBC-BF13-499A-B3A1-A726AE7511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498" t="49929" r="36319" b="12747"/>
              <a:stretch/>
            </p:blipFill>
            <p:spPr bwMode="auto">
              <a:xfrm>
                <a:off x="4601116" y="4445189"/>
                <a:ext cx="1252675" cy="1327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mage result for aws rds">
                <a:extLst>
                  <a:ext uri="{FF2B5EF4-FFF2-40B4-BE49-F238E27FC236}">
                    <a16:creationId xmlns:a16="http://schemas.microsoft.com/office/drawing/2014/main" id="{9FD38392-2D72-4B74-92DC-8D0E7FE6D5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73" b="52452"/>
              <a:stretch/>
            </p:blipFill>
            <p:spPr bwMode="auto">
              <a:xfrm>
                <a:off x="5918479" y="5064075"/>
                <a:ext cx="1732030" cy="503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mage result for aws rds">
                <a:extLst>
                  <a:ext uri="{FF2B5EF4-FFF2-40B4-BE49-F238E27FC236}">
                    <a16:creationId xmlns:a16="http://schemas.microsoft.com/office/drawing/2014/main" id="{870D4CDF-257F-4B24-B4D3-59B7E9F52A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46" t="88624" r="36319" b="7151"/>
              <a:stretch/>
            </p:blipFill>
            <p:spPr bwMode="auto">
              <a:xfrm>
                <a:off x="5821293" y="4777825"/>
                <a:ext cx="1985143" cy="240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82593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AE1772C-4168-4F81-B4CE-EECB24E95788}"/>
              </a:ext>
            </a:extLst>
          </p:cNvPr>
          <p:cNvGrpSpPr/>
          <p:nvPr/>
        </p:nvGrpSpPr>
        <p:grpSpPr>
          <a:xfrm>
            <a:off x="293511" y="385161"/>
            <a:ext cx="8053535" cy="4337841"/>
            <a:chOff x="293511" y="385161"/>
            <a:chExt cx="8053535" cy="43378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39213F-5A19-4F89-B916-C6F5F188E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811"/>
            <a:stretch/>
          </p:blipFill>
          <p:spPr>
            <a:xfrm>
              <a:off x="440132" y="1256407"/>
              <a:ext cx="1457325" cy="3143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50B9F0-72C0-456C-9BD3-A190931709B9}"/>
                </a:ext>
              </a:extLst>
            </p:cNvPr>
            <p:cNvSpPr/>
            <p:nvPr/>
          </p:nvSpPr>
          <p:spPr>
            <a:xfrm>
              <a:off x="293512" y="385161"/>
              <a:ext cx="3158837" cy="4253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Extra SIT Stop Record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AF2602-4881-4416-819E-623BD8182FF3}"/>
                </a:ext>
              </a:extLst>
            </p:cNvPr>
            <p:cNvSpPr/>
            <p:nvPr/>
          </p:nvSpPr>
          <p:spPr>
            <a:xfrm>
              <a:off x="293511" y="812976"/>
              <a:ext cx="8053535" cy="39100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54408B-F8D3-4BA7-AD96-3DEF27485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083" y="961094"/>
              <a:ext cx="2242960" cy="34729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CB503EE-5462-4C2D-8220-DFE3FA7A4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083" y="1959282"/>
              <a:ext cx="5553075" cy="2476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DD19C0-7BC5-4D16-8235-63B18446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795" y="2179776"/>
              <a:ext cx="5553075" cy="2476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B5AFA3-D239-4B39-B004-95E0FCF5B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693" y="2400172"/>
              <a:ext cx="5553075" cy="2000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748887-556C-4275-8D2A-7BB3A570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896" y="2601669"/>
              <a:ext cx="5581650" cy="21907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08BDBE-6EF0-416C-B6A2-560F7E1E8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3413" y="1738963"/>
              <a:ext cx="5295900" cy="228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E367C3B-C7FA-48BC-BC10-91A2D983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0132" y="3546468"/>
              <a:ext cx="5001614" cy="69313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EC93FCF-A8B3-4A13-A054-FD5F6FC1F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372" y="3213028"/>
              <a:ext cx="2877464" cy="33344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1823D37-7999-4737-9D07-09E91E141B3B}"/>
                </a:ext>
              </a:extLst>
            </p:cNvPr>
            <p:cNvSpPr/>
            <p:nvPr/>
          </p:nvSpPr>
          <p:spPr>
            <a:xfrm>
              <a:off x="3460738" y="2149749"/>
              <a:ext cx="263974" cy="2668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4B2EEA-A5BA-47A9-AFBF-8864E8A2235E}"/>
                </a:ext>
              </a:extLst>
            </p:cNvPr>
            <p:cNvSpPr/>
            <p:nvPr/>
          </p:nvSpPr>
          <p:spPr>
            <a:xfrm>
              <a:off x="3626281" y="3947588"/>
              <a:ext cx="263974" cy="2668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285B27-4E15-4519-A958-41089024E4A2}"/>
                </a:ext>
              </a:extLst>
            </p:cNvPr>
            <p:cNvSpPr/>
            <p:nvPr/>
          </p:nvSpPr>
          <p:spPr>
            <a:xfrm>
              <a:off x="6170102" y="1754861"/>
              <a:ext cx="2004970" cy="956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A route have at most 3 tour stops.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D82744-A13B-4229-96AF-45B24841C60E}"/>
                </a:ext>
              </a:extLst>
            </p:cNvPr>
            <p:cNvSpPr/>
            <p:nvPr/>
          </p:nvSpPr>
          <p:spPr>
            <a:xfrm>
              <a:off x="5812246" y="3385167"/>
              <a:ext cx="2004970" cy="956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This affects the visuals in Spotfire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060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962F06A-4698-448F-B980-2295258BD299}"/>
              </a:ext>
            </a:extLst>
          </p:cNvPr>
          <p:cNvGrpSpPr/>
          <p:nvPr/>
        </p:nvGrpSpPr>
        <p:grpSpPr>
          <a:xfrm>
            <a:off x="293511" y="393550"/>
            <a:ext cx="9521608" cy="1963756"/>
            <a:chOff x="293511" y="385161"/>
            <a:chExt cx="9521608" cy="19637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50B9F0-72C0-456C-9BD3-A190931709B9}"/>
                </a:ext>
              </a:extLst>
            </p:cNvPr>
            <p:cNvSpPr/>
            <p:nvPr/>
          </p:nvSpPr>
          <p:spPr>
            <a:xfrm>
              <a:off x="293512" y="385161"/>
              <a:ext cx="3158837" cy="4253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Missing End Time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AF2602-4881-4416-819E-623BD8182FF3}"/>
                </a:ext>
              </a:extLst>
            </p:cNvPr>
            <p:cNvSpPr/>
            <p:nvPr/>
          </p:nvSpPr>
          <p:spPr>
            <a:xfrm>
              <a:off x="293511" y="812976"/>
              <a:ext cx="9521608" cy="1535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779009-8B05-47C1-827C-328DE7570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132" y="877334"/>
              <a:ext cx="2223910" cy="2955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C2BFEE-18FC-4A9D-BDE8-EC5DD648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987" y="1604285"/>
              <a:ext cx="7381875" cy="2476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11E8D0-C6B8-4A25-B5B3-D2C653AD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01" y="1821132"/>
              <a:ext cx="7639050" cy="21907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C99E63-C5BF-47CB-B383-482824D01FAA}"/>
                </a:ext>
              </a:extLst>
            </p:cNvPr>
            <p:cNvSpPr/>
            <p:nvPr/>
          </p:nvSpPr>
          <p:spPr>
            <a:xfrm>
              <a:off x="8425037" y="1530613"/>
              <a:ext cx="1121635" cy="600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Missing Time_End 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C1A35C1-2E44-4A50-BA66-8F027F6F8DFA}"/>
                </a:ext>
              </a:extLst>
            </p:cNvPr>
            <p:cNvSpPr/>
            <p:nvPr/>
          </p:nvSpPr>
          <p:spPr>
            <a:xfrm>
              <a:off x="7588121" y="1780466"/>
              <a:ext cx="585247" cy="2668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DEC824-8CB8-40E6-82BA-2937EC5FB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045" y="1287409"/>
              <a:ext cx="1828800" cy="28575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A2FA5D-C21C-42A2-8B93-6FC4887B7E2B}"/>
              </a:ext>
            </a:extLst>
          </p:cNvPr>
          <p:cNvGrpSpPr/>
          <p:nvPr/>
        </p:nvGrpSpPr>
        <p:grpSpPr>
          <a:xfrm>
            <a:off x="293511" y="2930502"/>
            <a:ext cx="9378995" cy="2458707"/>
            <a:chOff x="293511" y="385161"/>
            <a:chExt cx="9378995" cy="24587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C5331D-3F46-4F25-A5B7-A85185D1F192}"/>
                </a:ext>
              </a:extLst>
            </p:cNvPr>
            <p:cNvGrpSpPr/>
            <p:nvPr/>
          </p:nvGrpSpPr>
          <p:grpSpPr>
            <a:xfrm>
              <a:off x="293511" y="385161"/>
              <a:ext cx="9378995" cy="2458707"/>
              <a:chOff x="293511" y="385161"/>
              <a:chExt cx="9378995" cy="245870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0E2011-DA5E-4D10-9A81-B1A9AF7FF8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0811"/>
              <a:stretch/>
            </p:blipFill>
            <p:spPr>
              <a:xfrm>
                <a:off x="440132" y="1256407"/>
                <a:ext cx="1457325" cy="314325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0917C37-A53D-4FFE-B7F3-0A438FD816B7}"/>
                  </a:ext>
                </a:extLst>
              </p:cNvPr>
              <p:cNvSpPr/>
              <p:nvPr/>
            </p:nvSpPr>
            <p:spPr>
              <a:xfrm>
                <a:off x="293512" y="385161"/>
                <a:ext cx="3158837" cy="4253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>
                    <a:solidFill>
                      <a:schemeClr val="tx1"/>
                    </a:solidFill>
                  </a:rPr>
                  <a:t>Others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DD4C4B5-FA8D-43D7-B041-C122680CAE8F}"/>
                  </a:ext>
                </a:extLst>
              </p:cNvPr>
              <p:cNvSpPr/>
              <p:nvPr/>
            </p:nvSpPr>
            <p:spPr>
              <a:xfrm>
                <a:off x="293511" y="812976"/>
                <a:ext cx="9378995" cy="20308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1184FC7-0745-4F5C-9541-760DB537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083" y="961094"/>
                <a:ext cx="2242960" cy="347297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89A9B34-512E-4898-8D77-1050C2E3AF65}"/>
                  </a:ext>
                </a:extLst>
              </p:cNvPr>
              <p:cNvSpPr/>
              <p:nvPr/>
            </p:nvSpPr>
            <p:spPr>
              <a:xfrm>
                <a:off x="7417315" y="1051598"/>
                <a:ext cx="2079146" cy="15703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>
                    <a:solidFill>
                      <a:schemeClr val="tx1"/>
                    </a:solidFill>
                  </a:rPr>
                  <a:t>The SIT stop is obviously too early, and the student arrivals is zero.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EAA1E45-843A-4D1E-8305-75AC02B57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2694" y="1953376"/>
                <a:ext cx="6858000" cy="2476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F291AAF-6443-428F-8596-302EF58FE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3424" y="2369563"/>
                <a:ext cx="6858000" cy="23812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0479D40-E72C-4E85-AD10-912C5B8F5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2474" y="2143410"/>
                <a:ext cx="6838950" cy="23812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FDFF860-C716-43A7-9BF4-B97C09523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2732" y="1727223"/>
                <a:ext cx="6581775" cy="219075"/>
              </a:xfrm>
              <a:prstGeom prst="rect">
                <a:avLst/>
              </a:prstGeom>
            </p:spPr>
          </p:pic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CBE673D-0BBF-4509-8A0E-743C28BE1E47}"/>
                </a:ext>
              </a:extLst>
            </p:cNvPr>
            <p:cNvSpPr/>
            <p:nvPr/>
          </p:nvSpPr>
          <p:spPr>
            <a:xfrm>
              <a:off x="5832026" y="1917285"/>
              <a:ext cx="263974" cy="2668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0953A7-3EA8-409F-90E4-E2002E779FD1}"/>
                </a:ext>
              </a:extLst>
            </p:cNvPr>
            <p:cNvSpPr/>
            <p:nvPr/>
          </p:nvSpPr>
          <p:spPr>
            <a:xfrm>
              <a:off x="6854581" y="1934176"/>
              <a:ext cx="399925" cy="2668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903784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D3CAF6-9A1F-4D7C-8787-C6F0361DE4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Anomaly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6B859C-B63E-4FB8-A868-DEF0D06A62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List of Anomaly Data Day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B1494C-A0DE-4D04-9BD6-D62053E111AB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Cancelled</a:t>
            </a:r>
          </a:p>
        </p:txBody>
      </p:sp>
    </p:spTree>
    <p:extLst>
      <p:ext uri="{BB962C8B-B14F-4D97-AF65-F5344CB8AC3E}">
        <p14:creationId xmlns:p14="http://schemas.microsoft.com/office/powerpoint/2010/main" val="2447005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C9F6D3-0CFE-4A84-B68A-B1238AD6EDBA}"/>
              </a:ext>
            </a:extLst>
          </p:cNvPr>
          <p:cNvSpPr/>
          <p:nvPr/>
        </p:nvSpPr>
        <p:spPr>
          <a:xfrm>
            <a:off x="293512" y="385161"/>
            <a:ext cx="3158837" cy="42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Incorrect Time Stamp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6A87C-5173-460E-8084-E123A0B3BDBD}"/>
              </a:ext>
            </a:extLst>
          </p:cNvPr>
          <p:cNvSpPr/>
          <p:nvPr/>
        </p:nvSpPr>
        <p:spPr>
          <a:xfrm>
            <a:off x="293511" y="812975"/>
            <a:ext cx="7069815" cy="1628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CB7547-428B-4442-AF37-5BDC8C356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879694"/>
            <a:ext cx="2223910" cy="295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8950599-EED8-43A5-9623-AA8A74491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1200051"/>
            <a:ext cx="145732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2D55E-A5F9-499B-81C9-1F6E6F36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86" y="1564710"/>
            <a:ext cx="6124575" cy="24765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D2901BA-CDAA-41BA-BFCF-92FFF969E2FE}"/>
              </a:ext>
            </a:extLst>
          </p:cNvPr>
          <p:cNvSpPr/>
          <p:nvPr/>
        </p:nvSpPr>
        <p:spPr>
          <a:xfrm>
            <a:off x="5385733" y="961238"/>
            <a:ext cx="1650140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Error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55FDC-FD6D-4D3B-B3C8-D56D265E0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36" y="1791999"/>
            <a:ext cx="6372225" cy="238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9BDBE-7AE7-4333-B363-7CC1C25A1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97" y="2003690"/>
            <a:ext cx="6353175" cy="219075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55683BE0-D8B0-4A8D-AD23-370E1B2B353F}"/>
              </a:ext>
            </a:extLst>
          </p:cNvPr>
          <p:cNvSpPr/>
          <p:nvPr/>
        </p:nvSpPr>
        <p:spPr>
          <a:xfrm>
            <a:off x="6605212" y="179284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D41A18-284A-48E4-A2D4-BF793BEADB26}"/>
              </a:ext>
            </a:extLst>
          </p:cNvPr>
          <p:cNvSpPr/>
          <p:nvPr/>
        </p:nvSpPr>
        <p:spPr>
          <a:xfrm>
            <a:off x="6613601" y="198579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7D6D28-8EB0-4D63-858B-2AE36211800E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Cancelled</a:t>
            </a:r>
          </a:p>
        </p:txBody>
      </p:sp>
    </p:spTree>
    <p:extLst>
      <p:ext uri="{BB962C8B-B14F-4D97-AF65-F5344CB8AC3E}">
        <p14:creationId xmlns:p14="http://schemas.microsoft.com/office/powerpoint/2010/main" val="374636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AB8321-9DF2-4107-8C26-A2610BED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58" y="4616092"/>
            <a:ext cx="6334125" cy="228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C9F6D3-0CFE-4A84-B68A-B1238AD6EDBA}"/>
              </a:ext>
            </a:extLst>
          </p:cNvPr>
          <p:cNvSpPr/>
          <p:nvPr/>
        </p:nvSpPr>
        <p:spPr>
          <a:xfrm>
            <a:off x="293512" y="385161"/>
            <a:ext cx="3158837" cy="42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Incorrect Time Stamp (Part 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6A87C-5173-460E-8084-E123A0B3BDBD}"/>
              </a:ext>
            </a:extLst>
          </p:cNvPr>
          <p:cNvSpPr/>
          <p:nvPr/>
        </p:nvSpPr>
        <p:spPr>
          <a:xfrm>
            <a:off x="293511" y="812975"/>
            <a:ext cx="7069815" cy="586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CB7547-428B-4442-AF37-5BDC8C35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7" y="879694"/>
            <a:ext cx="2223910" cy="295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8950599-EED8-43A5-9623-AA8A7449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11"/>
          <a:stretch/>
        </p:blipFill>
        <p:spPr>
          <a:xfrm>
            <a:off x="708580" y="1200051"/>
            <a:ext cx="145732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2D55E-A5F9-499B-81C9-1F6E6F36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86" y="1564710"/>
            <a:ext cx="6124575" cy="24765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D2901BA-CDAA-41BA-BFCF-92FFF969E2FE}"/>
              </a:ext>
            </a:extLst>
          </p:cNvPr>
          <p:cNvSpPr/>
          <p:nvPr/>
        </p:nvSpPr>
        <p:spPr>
          <a:xfrm>
            <a:off x="5913601" y="96123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F1923A-AC3E-4A4A-9B58-43A2935A3F50}"/>
              </a:ext>
            </a:extLst>
          </p:cNvPr>
          <p:cNvSpPr/>
          <p:nvPr/>
        </p:nvSpPr>
        <p:spPr>
          <a:xfrm>
            <a:off x="5909620" y="378161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After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7B1BAC5-C02E-48DC-8E88-B420E2CAE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11"/>
          <a:stretch/>
        </p:blipFill>
        <p:spPr>
          <a:xfrm>
            <a:off x="708580" y="4043367"/>
            <a:ext cx="1457325" cy="3143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8DBA0F2-0BB9-43EB-8C29-2F1C6B085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97" y="4399637"/>
            <a:ext cx="6124575" cy="247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55FDC-FD6D-4D3B-B3C8-D56D265E0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36" y="1791999"/>
            <a:ext cx="6372225" cy="238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9BDBE-7AE7-4333-B363-7CC1C25A1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97" y="2003690"/>
            <a:ext cx="6353175" cy="219075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55683BE0-D8B0-4A8D-AD23-370E1B2B353F}"/>
              </a:ext>
            </a:extLst>
          </p:cNvPr>
          <p:cNvSpPr/>
          <p:nvPr/>
        </p:nvSpPr>
        <p:spPr>
          <a:xfrm>
            <a:off x="6605212" y="179284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D41A18-284A-48E4-A2D4-BF793BEADB26}"/>
              </a:ext>
            </a:extLst>
          </p:cNvPr>
          <p:cNvSpPr/>
          <p:nvPr/>
        </p:nvSpPr>
        <p:spPr>
          <a:xfrm>
            <a:off x="6613601" y="198579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9D6A82-0B04-434E-B251-ABA8360A7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580" y="4847754"/>
            <a:ext cx="6362700" cy="1905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121417C5-6ACB-4AD9-93D7-64E8591435F7}"/>
              </a:ext>
            </a:extLst>
          </p:cNvPr>
          <p:cNvSpPr/>
          <p:nvPr/>
        </p:nvSpPr>
        <p:spPr>
          <a:xfrm>
            <a:off x="6606610" y="465210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BFF1FB-5BE8-402A-8BF4-A1B6AAB2C972}"/>
              </a:ext>
            </a:extLst>
          </p:cNvPr>
          <p:cNvSpPr/>
          <p:nvPr/>
        </p:nvSpPr>
        <p:spPr>
          <a:xfrm>
            <a:off x="6606610" y="484504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79689A-7045-4063-B275-40C641954B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5" y="2190634"/>
            <a:ext cx="6353175" cy="180975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58728CB1-D042-4E78-BE09-4E1D4AC61021}"/>
              </a:ext>
            </a:extLst>
          </p:cNvPr>
          <p:cNvSpPr/>
          <p:nvPr/>
        </p:nvSpPr>
        <p:spPr>
          <a:xfrm>
            <a:off x="6614999" y="218014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2B1A75-3F48-42A7-8D5C-D108476B67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814" y="5018636"/>
            <a:ext cx="6334125" cy="219075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F937C998-5F1B-45BC-8880-AA48703D28E8}"/>
              </a:ext>
            </a:extLst>
          </p:cNvPr>
          <p:cNvSpPr/>
          <p:nvPr/>
        </p:nvSpPr>
        <p:spPr>
          <a:xfrm>
            <a:off x="6608008" y="503100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05B93B9-7079-4416-9EB6-FBBC4FF8F6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024" y="2371609"/>
            <a:ext cx="6372225" cy="200025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F4975D5A-04B3-4484-819C-7CBCA6D64603}"/>
              </a:ext>
            </a:extLst>
          </p:cNvPr>
          <p:cNvSpPr/>
          <p:nvPr/>
        </p:nvSpPr>
        <p:spPr>
          <a:xfrm>
            <a:off x="6608008" y="238287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1737D95-1C0F-40B0-BA98-CF6B92A6C8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635" y="2585953"/>
            <a:ext cx="6381750" cy="209550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08FAB449-1298-44C8-99D3-CB1A446BC34B}"/>
              </a:ext>
            </a:extLst>
          </p:cNvPr>
          <p:cNvSpPr/>
          <p:nvPr/>
        </p:nvSpPr>
        <p:spPr>
          <a:xfrm>
            <a:off x="6619823" y="258443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41FFC8A-B4B1-4043-B665-E3DED402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036" y="5241988"/>
            <a:ext cx="6334125" cy="209550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CD0ED924-9215-4C5C-B34D-9AD0A6199134}"/>
              </a:ext>
            </a:extLst>
          </p:cNvPr>
          <p:cNvSpPr/>
          <p:nvPr/>
        </p:nvSpPr>
        <p:spPr>
          <a:xfrm>
            <a:off x="6617795" y="524212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59A7DB-3558-431E-B195-E757534D54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288" y="5438593"/>
            <a:ext cx="6353175" cy="21907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2374F0AE-B7B0-43B8-A09F-6672B97E7F3E}"/>
              </a:ext>
            </a:extLst>
          </p:cNvPr>
          <p:cNvSpPr/>
          <p:nvPr/>
        </p:nvSpPr>
        <p:spPr>
          <a:xfrm>
            <a:off x="6619193" y="543647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9BAFA21-2006-42B7-8D35-568857EF96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03" y="2782576"/>
            <a:ext cx="6372225" cy="23812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D9E89C60-1084-41B0-BEF5-12CF979D968C}"/>
              </a:ext>
            </a:extLst>
          </p:cNvPr>
          <p:cNvSpPr/>
          <p:nvPr/>
        </p:nvSpPr>
        <p:spPr>
          <a:xfrm>
            <a:off x="6621221" y="279555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18137416-1A2D-4A38-B36C-01E71748F8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051" y="5634189"/>
            <a:ext cx="6343650" cy="200025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1FE8D7BD-37EF-44D3-92E1-E14F6428F7D5}"/>
              </a:ext>
            </a:extLst>
          </p:cNvPr>
          <p:cNvSpPr/>
          <p:nvPr/>
        </p:nvSpPr>
        <p:spPr>
          <a:xfrm>
            <a:off x="6620591" y="563081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1C272D8-4050-45CB-A3D6-184A9A64DD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9764" y="3001739"/>
            <a:ext cx="6353175" cy="200025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154E2547-0087-4DBF-9C04-E3AA00BB18C8}"/>
              </a:ext>
            </a:extLst>
          </p:cNvPr>
          <p:cNvSpPr/>
          <p:nvPr/>
        </p:nvSpPr>
        <p:spPr>
          <a:xfrm>
            <a:off x="6614230" y="299829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402888C7-7680-4FE9-8C70-285A454076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9498" y="5828646"/>
            <a:ext cx="6353175" cy="209550"/>
          </a:xfrm>
          <a:prstGeom prst="rect">
            <a:avLst/>
          </a:prstGeom>
        </p:spPr>
      </p:pic>
      <p:sp>
        <p:nvSpPr>
          <p:cNvPr id="82" name="Oval 81">
            <a:extLst>
              <a:ext uri="{FF2B5EF4-FFF2-40B4-BE49-F238E27FC236}">
                <a16:creationId xmlns:a16="http://schemas.microsoft.com/office/drawing/2014/main" id="{9DD4A068-27D4-4F5E-A0F6-2CDDEAC82F7B}"/>
              </a:ext>
            </a:extLst>
          </p:cNvPr>
          <p:cNvSpPr/>
          <p:nvPr/>
        </p:nvSpPr>
        <p:spPr>
          <a:xfrm>
            <a:off x="6621989" y="580838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68DF8E9-4ADB-4805-A7EC-BB014F00F2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8608" y="3195216"/>
            <a:ext cx="6353175" cy="238125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1C8E2E0D-5383-4ED2-84AE-9ECDBEC1D48E}"/>
              </a:ext>
            </a:extLst>
          </p:cNvPr>
          <p:cNvSpPr/>
          <p:nvPr/>
        </p:nvSpPr>
        <p:spPr>
          <a:xfrm>
            <a:off x="6615628" y="320102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6F8DDFD-3644-4579-88CD-1251D8C95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62" y="6005328"/>
            <a:ext cx="6343650" cy="180975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AD213108-D195-4BCA-827B-79CDF5E6203E}"/>
              </a:ext>
            </a:extLst>
          </p:cNvPr>
          <p:cNvSpPr/>
          <p:nvPr/>
        </p:nvSpPr>
        <p:spPr>
          <a:xfrm>
            <a:off x="6614998" y="597756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17319D0-D5D5-475B-A22C-4D7CA4CF01D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4050" y="3424790"/>
            <a:ext cx="6343650" cy="209550"/>
          </a:xfrm>
          <a:prstGeom prst="rect">
            <a:avLst/>
          </a:prstGeom>
        </p:spPr>
      </p:pic>
      <p:sp>
        <p:nvSpPr>
          <p:cNvPr id="92" name="Oval 91">
            <a:extLst>
              <a:ext uri="{FF2B5EF4-FFF2-40B4-BE49-F238E27FC236}">
                <a16:creationId xmlns:a16="http://schemas.microsoft.com/office/drawing/2014/main" id="{94720B3A-7C9B-4683-8CD6-E68D8B8DAACA}"/>
              </a:ext>
            </a:extLst>
          </p:cNvPr>
          <p:cNvSpPr/>
          <p:nvPr/>
        </p:nvSpPr>
        <p:spPr>
          <a:xfrm>
            <a:off x="6625415" y="3403759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AC5DAD9C-54E9-469A-9391-B704F61F509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1802" y="6184916"/>
            <a:ext cx="6353175" cy="190500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813E02C7-C33E-4AF0-ABA2-F25C6D4EF5FC}"/>
              </a:ext>
            </a:extLst>
          </p:cNvPr>
          <p:cNvSpPr/>
          <p:nvPr/>
        </p:nvSpPr>
        <p:spPr>
          <a:xfrm>
            <a:off x="6624785" y="616351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0DA183-B3FF-4560-8326-821B77A257B7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1784542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C9F6D3-0CFE-4A84-B68A-B1238AD6EDBA}"/>
              </a:ext>
            </a:extLst>
          </p:cNvPr>
          <p:cNvSpPr/>
          <p:nvPr/>
        </p:nvSpPr>
        <p:spPr>
          <a:xfrm>
            <a:off x="293512" y="385161"/>
            <a:ext cx="3158837" cy="42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Incorrect Time Stamp (Part 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6A87C-5173-460E-8084-E123A0B3BDBD}"/>
              </a:ext>
            </a:extLst>
          </p:cNvPr>
          <p:cNvSpPr/>
          <p:nvPr/>
        </p:nvSpPr>
        <p:spPr>
          <a:xfrm>
            <a:off x="293511" y="812975"/>
            <a:ext cx="7069815" cy="586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CB7547-428B-4442-AF37-5BDC8C356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879694"/>
            <a:ext cx="2223910" cy="295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8950599-EED8-43A5-9623-AA8A74491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1200051"/>
            <a:ext cx="145732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2D55E-A5F9-499B-81C9-1F6E6F36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86" y="1564710"/>
            <a:ext cx="6124575" cy="24765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D2901BA-CDAA-41BA-BFCF-92FFF969E2FE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DISCONTINUED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F1923A-AC3E-4A4A-9B58-43A2935A3F50}"/>
              </a:ext>
            </a:extLst>
          </p:cNvPr>
          <p:cNvSpPr/>
          <p:nvPr/>
        </p:nvSpPr>
        <p:spPr>
          <a:xfrm>
            <a:off x="5909620" y="378161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After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7B1BAC5-C02E-48DC-8E88-B420E2CAE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4043367"/>
            <a:ext cx="1457325" cy="3143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8DBA0F2-0BB9-43EB-8C29-2F1C6B085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97" y="4399637"/>
            <a:ext cx="6124575" cy="2476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C1A1DC-0068-455B-A2BC-FABA8D22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38" y="1785333"/>
            <a:ext cx="6343650" cy="180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7A4148-11FE-43D0-9E92-D6714AFDA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191" y="4625230"/>
            <a:ext cx="6362700" cy="19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4F923-9C1D-45BA-9E6B-14B216ACC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33" y="4792005"/>
            <a:ext cx="6343650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C5CC27-4A92-4AD8-83DC-7F5D237D8D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22" y="2162314"/>
            <a:ext cx="6343650" cy="180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8A49A2-4305-4DEE-99A1-61C2A8266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191" y="5011037"/>
            <a:ext cx="6353175" cy="209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E91C4A-817D-41A9-BE65-D9E7EDAC03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38" y="2341571"/>
            <a:ext cx="6334125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DA317D-1C79-459C-BFE4-233B51365D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413" y="5189848"/>
            <a:ext cx="6353175" cy="219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62A5CE-AA11-43C6-8B23-86897F8717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911" y="2543578"/>
            <a:ext cx="6334125" cy="209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F6D46B-6FA5-472C-A4B6-5F544FE29C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019" y="5394592"/>
            <a:ext cx="6315075" cy="19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7F1D6F-15B5-4860-B5AB-FA9DE0E0C5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063" y="2748515"/>
            <a:ext cx="6324600" cy="2190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2E8868-1DBF-4DD6-A8A7-D896A6AFAA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2222" y="5580329"/>
            <a:ext cx="6343650" cy="1619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2A36C-EAE3-48EC-B81B-F3CE1EFC84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608" y="2947464"/>
            <a:ext cx="6353175" cy="190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EB101A-2ECC-488A-9D7C-00BEA43ADE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608" y="3132573"/>
            <a:ext cx="6353175" cy="19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E969B8-658A-45E5-93D4-E4CB392EE54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386" y="5909351"/>
            <a:ext cx="6334125" cy="190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358581-AABE-4E13-87A7-3EA2F9E28B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760" y="5727417"/>
            <a:ext cx="6343650" cy="17145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121417C5-6ACB-4AD9-93D7-64E8591435F7}"/>
              </a:ext>
            </a:extLst>
          </p:cNvPr>
          <p:cNvSpPr/>
          <p:nvPr/>
        </p:nvSpPr>
        <p:spPr>
          <a:xfrm>
            <a:off x="6606610" y="461854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BFF1FB-5BE8-402A-8BF4-A1B6AAB2C972}"/>
              </a:ext>
            </a:extLst>
          </p:cNvPr>
          <p:cNvSpPr/>
          <p:nvPr/>
        </p:nvSpPr>
        <p:spPr>
          <a:xfrm>
            <a:off x="6606610" y="481149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37C998-5F1B-45BC-8880-AA48703D28E8}"/>
              </a:ext>
            </a:extLst>
          </p:cNvPr>
          <p:cNvSpPr/>
          <p:nvPr/>
        </p:nvSpPr>
        <p:spPr>
          <a:xfrm>
            <a:off x="6608008" y="499744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ED924-9215-4C5C-B34D-9AD0A6199134}"/>
              </a:ext>
            </a:extLst>
          </p:cNvPr>
          <p:cNvSpPr/>
          <p:nvPr/>
        </p:nvSpPr>
        <p:spPr>
          <a:xfrm>
            <a:off x="6617795" y="520857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374F0AE-B7B0-43B8-A09F-6672B97E7F3E}"/>
              </a:ext>
            </a:extLst>
          </p:cNvPr>
          <p:cNvSpPr/>
          <p:nvPr/>
        </p:nvSpPr>
        <p:spPr>
          <a:xfrm>
            <a:off x="6619193" y="536936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FE8D7BD-37EF-44D3-92E1-E14F6428F7D5}"/>
              </a:ext>
            </a:extLst>
          </p:cNvPr>
          <p:cNvSpPr/>
          <p:nvPr/>
        </p:nvSpPr>
        <p:spPr>
          <a:xfrm>
            <a:off x="6628980" y="554692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D4A068-27D4-4F5E-A0F6-2CDDEAC82F7B}"/>
              </a:ext>
            </a:extLst>
          </p:cNvPr>
          <p:cNvSpPr/>
          <p:nvPr/>
        </p:nvSpPr>
        <p:spPr>
          <a:xfrm>
            <a:off x="6621989" y="571610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D213108-D195-4BCA-827B-79CDF5E6203E}"/>
              </a:ext>
            </a:extLst>
          </p:cNvPr>
          <p:cNvSpPr/>
          <p:nvPr/>
        </p:nvSpPr>
        <p:spPr>
          <a:xfrm>
            <a:off x="6614998" y="589367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771EF-A367-456E-8EA3-E4571CBCB0B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997" y="1963468"/>
            <a:ext cx="6353175" cy="228600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55683BE0-D8B0-4A8D-AD23-370E1B2B353F}"/>
              </a:ext>
            </a:extLst>
          </p:cNvPr>
          <p:cNvSpPr/>
          <p:nvPr/>
        </p:nvSpPr>
        <p:spPr>
          <a:xfrm>
            <a:off x="6605212" y="176768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D41A18-284A-48E4-A2D4-BF793BEADB26}"/>
              </a:ext>
            </a:extLst>
          </p:cNvPr>
          <p:cNvSpPr/>
          <p:nvPr/>
        </p:nvSpPr>
        <p:spPr>
          <a:xfrm>
            <a:off x="6613601" y="196062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728CB1-D042-4E78-BE09-4E1D4AC61021}"/>
              </a:ext>
            </a:extLst>
          </p:cNvPr>
          <p:cNvSpPr/>
          <p:nvPr/>
        </p:nvSpPr>
        <p:spPr>
          <a:xfrm>
            <a:off x="6614999" y="215497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4975D5A-04B3-4484-819C-7CBCA6D64603}"/>
              </a:ext>
            </a:extLst>
          </p:cNvPr>
          <p:cNvSpPr/>
          <p:nvPr/>
        </p:nvSpPr>
        <p:spPr>
          <a:xfrm>
            <a:off x="6608008" y="235770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FAB449-1298-44C8-99D3-CB1A446BC34B}"/>
              </a:ext>
            </a:extLst>
          </p:cNvPr>
          <p:cNvSpPr/>
          <p:nvPr/>
        </p:nvSpPr>
        <p:spPr>
          <a:xfrm>
            <a:off x="6619823" y="255926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E89C60-1084-41B0-BEF5-12CF979D968C}"/>
              </a:ext>
            </a:extLst>
          </p:cNvPr>
          <p:cNvSpPr/>
          <p:nvPr/>
        </p:nvSpPr>
        <p:spPr>
          <a:xfrm>
            <a:off x="6621221" y="274522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54E2547-0087-4DBF-9C04-E3AA00BB18C8}"/>
              </a:ext>
            </a:extLst>
          </p:cNvPr>
          <p:cNvSpPr/>
          <p:nvPr/>
        </p:nvSpPr>
        <p:spPr>
          <a:xfrm>
            <a:off x="6614230" y="2931179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C8E2E0D-5383-4ED2-84AE-9ECDBEC1D48E}"/>
              </a:ext>
            </a:extLst>
          </p:cNvPr>
          <p:cNvSpPr/>
          <p:nvPr/>
        </p:nvSpPr>
        <p:spPr>
          <a:xfrm>
            <a:off x="6615628" y="311713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9844F20-C824-4995-95D6-EA794CF0204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386" y="3313851"/>
            <a:ext cx="6334125" cy="1809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4D2BE2-D65D-4978-B409-24702F0A16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386" y="6079767"/>
            <a:ext cx="6343650" cy="1714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8AAFF1-9860-4019-BDDA-02783DCA6A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3413" y="3490166"/>
            <a:ext cx="6324600" cy="180975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C2B4E91A-2981-4EB0-8D54-7B13BC7DFD73}"/>
              </a:ext>
            </a:extLst>
          </p:cNvPr>
          <p:cNvSpPr/>
          <p:nvPr/>
        </p:nvSpPr>
        <p:spPr>
          <a:xfrm>
            <a:off x="6608637" y="328631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A2E93A0-8DE0-4DAA-A4B7-9144347B50F2}"/>
              </a:ext>
            </a:extLst>
          </p:cNvPr>
          <p:cNvSpPr/>
          <p:nvPr/>
        </p:nvSpPr>
        <p:spPr>
          <a:xfrm>
            <a:off x="6608637" y="345409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33F4E85-1A97-4297-9F24-EC8DEB5AEBA3}"/>
              </a:ext>
            </a:extLst>
          </p:cNvPr>
          <p:cNvSpPr/>
          <p:nvPr/>
        </p:nvSpPr>
        <p:spPr>
          <a:xfrm>
            <a:off x="6608008" y="605378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3E55A05-5E71-4CDC-93C5-2D230EF4D9B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394" y="6243689"/>
            <a:ext cx="6334125" cy="228600"/>
          </a:xfrm>
          <a:prstGeom prst="rect">
            <a:avLst/>
          </a:prstGeom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CCBA4B04-6D54-438C-A8DF-DC3A679243F3}"/>
              </a:ext>
            </a:extLst>
          </p:cNvPr>
          <p:cNvSpPr/>
          <p:nvPr/>
        </p:nvSpPr>
        <p:spPr>
          <a:xfrm>
            <a:off x="6609407" y="624761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6714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C9F6D3-0CFE-4A84-B68A-B1238AD6EDBA}"/>
              </a:ext>
            </a:extLst>
          </p:cNvPr>
          <p:cNvSpPr/>
          <p:nvPr/>
        </p:nvSpPr>
        <p:spPr>
          <a:xfrm>
            <a:off x="293512" y="385161"/>
            <a:ext cx="3158837" cy="42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Incorrect Time Stamp (Part 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6A87C-5173-460E-8084-E123A0B3BDBD}"/>
              </a:ext>
            </a:extLst>
          </p:cNvPr>
          <p:cNvSpPr/>
          <p:nvPr/>
        </p:nvSpPr>
        <p:spPr>
          <a:xfrm>
            <a:off x="293511" y="812975"/>
            <a:ext cx="7069815" cy="586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CB7547-428B-4442-AF37-5BDC8C356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879694"/>
            <a:ext cx="2223910" cy="295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8950599-EED8-43A5-9623-AA8A74491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1200051"/>
            <a:ext cx="145732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2D55E-A5F9-499B-81C9-1F6E6F36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86" y="1564710"/>
            <a:ext cx="6124575" cy="24765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D2901BA-CDAA-41BA-BFCF-92FFF969E2FE}"/>
              </a:ext>
            </a:extLst>
          </p:cNvPr>
          <p:cNvSpPr/>
          <p:nvPr/>
        </p:nvSpPr>
        <p:spPr>
          <a:xfrm>
            <a:off x="5913601" y="96123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F1923A-AC3E-4A4A-9B58-43A2935A3F50}"/>
              </a:ext>
            </a:extLst>
          </p:cNvPr>
          <p:cNvSpPr/>
          <p:nvPr/>
        </p:nvSpPr>
        <p:spPr>
          <a:xfrm>
            <a:off x="5909620" y="378161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After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7B1BAC5-C02E-48DC-8E88-B420E2CAE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4043367"/>
            <a:ext cx="1457325" cy="3143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8DBA0F2-0BB9-43EB-8C29-2F1C6B085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97" y="4399637"/>
            <a:ext cx="6124575" cy="247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6599D-98E7-4249-9FED-AFBB2B2CD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20" y="1786250"/>
            <a:ext cx="6343650" cy="180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C8F69-CB0B-4673-AC7C-6A804B2BD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60" y="4627358"/>
            <a:ext cx="6343650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506C94-E37B-460B-B8F9-5C4586338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85" y="1938599"/>
            <a:ext cx="6324600" cy="20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0D5A52-06B2-431F-A40E-EE81C79BC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42" y="4795871"/>
            <a:ext cx="634365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70979-8D2A-4AE3-8170-D9C5A7C076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71" y="2123444"/>
            <a:ext cx="6324600" cy="1809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9EEED4-5587-4903-8B6A-24977E8467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608" y="4968238"/>
            <a:ext cx="6353175" cy="209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933D18-13BB-4D74-BA11-D5272DF915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164" y="2310770"/>
            <a:ext cx="6305550" cy="190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F8FDF4-FF23-424C-8D1B-DB73332C92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987" y="5161669"/>
            <a:ext cx="6334125" cy="209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43994A-8DFA-4C92-9B63-2C4BD5C6AF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219" y="2482662"/>
            <a:ext cx="6362700" cy="2000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73F03F1-535E-4A6B-A72E-C5862CAF26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149" y="5341839"/>
            <a:ext cx="6343650" cy="2000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D891607-900E-4307-AA27-68CD653F09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522" y="2661502"/>
            <a:ext cx="6334125" cy="2095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52A2C5E-181E-4D30-B3A9-BA7CBF9069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746" y="5545211"/>
            <a:ext cx="6334125" cy="1809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8B5350F-266D-435F-8164-12DB84A1A56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756" y="2862570"/>
            <a:ext cx="6334125" cy="2095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9E1496C-3EB7-4823-8C42-DF3F2C6B93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624" y="3057454"/>
            <a:ext cx="6353175" cy="190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1DFAB4-351C-49C7-B9C7-AE7A675910E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8538" y="5711182"/>
            <a:ext cx="6334125" cy="2190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59012D6-8E78-4145-AC26-22089508F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2221" y="5910322"/>
            <a:ext cx="6343650" cy="1714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57FC03-0AF4-49FB-B1AF-E2552E43664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7897" y="3236455"/>
            <a:ext cx="6372225" cy="219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217E9F-370F-47E5-9D46-DD730A62B16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3300" y="6073713"/>
            <a:ext cx="6334125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38DF8C-D9B5-4749-A609-1B5B1B04FC5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3183" y="3432750"/>
            <a:ext cx="6315075" cy="209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D40723-21F6-45DD-BB8C-A56B375AD36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9694" y="6285450"/>
            <a:ext cx="6343650" cy="190500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55683BE0-D8B0-4A8D-AD23-370E1B2B353F}"/>
              </a:ext>
            </a:extLst>
          </p:cNvPr>
          <p:cNvSpPr/>
          <p:nvPr/>
        </p:nvSpPr>
        <p:spPr>
          <a:xfrm>
            <a:off x="6605212" y="175090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D41A18-284A-48E4-A2D4-BF793BEADB26}"/>
              </a:ext>
            </a:extLst>
          </p:cNvPr>
          <p:cNvSpPr/>
          <p:nvPr/>
        </p:nvSpPr>
        <p:spPr>
          <a:xfrm>
            <a:off x="6613601" y="191868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728CB1-D042-4E78-BE09-4E1D4AC61021}"/>
              </a:ext>
            </a:extLst>
          </p:cNvPr>
          <p:cNvSpPr/>
          <p:nvPr/>
        </p:nvSpPr>
        <p:spPr>
          <a:xfrm>
            <a:off x="6614999" y="211302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4975D5A-04B3-4484-819C-7CBCA6D64603}"/>
              </a:ext>
            </a:extLst>
          </p:cNvPr>
          <p:cNvSpPr/>
          <p:nvPr/>
        </p:nvSpPr>
        <p:spPr>
          <a:xfrm>
            <a:off x="6608008" y="229898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FAB449-1298-44C8-99D3-CB1A446BC34B}"/>
              </a:ext>
            </a:extLst>
          </p:cNvPr>
          <p:cNvSpPr/>
          <p:nvPr/>
        </p:nvSpPr>
        <p:spPr>
          <a:xfrm>
            <a:off x="6619823" y="2458599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E89C60-1084-41B0-BEF5-12CF979D968C}"/>
              </a:ext>
            </a:extLst>
          </p:cNvPr>
          <p:cNvSpPr/>
          <p:nvPr/>
        </p:nvSpPr>
        <p:spPr>
          <a:xfrm>
            <a:off x="6621221" y="266133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54E2547-0087-4DBF-9C04-E3AA00BB18C8}"/>
              </a:ext>
            </a:extLst>
          </p:cNvPr>
          <p:cNvSpPr/>
          <p:nvPr/>
        </p:nvSpPr>
        <p:spPr>
          <a:xfrm>
            <a:off x="6614230" y="286406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C8E2E0D-5383-4ED2-84AE-9ECDBEC1D48E}"/>
              </a:ext>
            </a:extLst>
          </p:cNvPr>
          <p:cNvSpPr/>
          <p:nvPr/>
        </p:nvSpPr>
        <p:spPr>
          <a:xfrm>
            <a:off x="6615628" y="303324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2B4E91A-2981-4EB0-8D54-7B13BC7DFD73}"/>
              </a:ext>
            </a:extLst>
          </p:cNvPr>
          <p:cNvSpPr/>
          <p:nvPr/>
        </p:nvSpPr>
        <p:spPr>
          <a:xfrm>
            <a:off x="6608637" y="322759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A2E93A0-8DE0-4DAA-A4B7-9144347B50F2}"/>
              </a:ext>
            </a:extLst>
          </p:cNvPr>
          <p:cNvSpPr/>
          <p:nvPr/>
        </p:nvSpPr>
        <p:spPr>
          <a:xfrm>
            <a:off x="6608637" y="342053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1417C5-6ACB-4AD9-93D7-64E8591435F7}"/>
              </a:ext>
            </a:extLst>
          </p:cNvPr>
          <p:cNvSpPr/>
          <p:nvPr/>
        </p:nvSpPr>
        <p:spPr>
          <a:xfrm>
            <a:off x="6606610" y="460176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BFF1FB-5BE8-402A-8BF4-A1B6AAB2C972}"/>
              </a:ext>
            </a:extLst>
          </p:cNvPr>
          <p:cNvSpPr/>
          <p:nvPr/>
        </p:nvSpPr>
        <p:spPr>
          <a:xfrm>
            <a:off x="6606610" y="479471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37C998-5F1B-45BC-8880-AA48703D28E8}"/>
              </a:ext>
            </a:extLst>
          </p:cNvPr>
          <p:cNvSpPr/>
          <p:nvPr/>
        </p:nvSpPr>
        <p:spPr>
          <a:xfrm>
            <a:off x="6608008" y="496389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ED924-9215-4C5C-B34D-9AD0A6199134}"/>
              </a:ext>
            </a:extLst>
          </p:cNvPr>
          <p:cNvSpPr/>
          <p:nvPr/>
        </p:nvSpPr>
        <p:spPr>
          <a:xfrm>
            <a:off x="6617795" y="5166626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374F0AE-B7B0-43B8-A09F-6672B97E7F3E}"/>
              </a:ext>
            </a:extLst>
          </p:cNvPr>
          <p:cNvSpPr/>
          <p:nvPr/>
        </p:nvSpPr>
        <p:spPr>
          <a:xfrm>
            <a:off x="6619193" y="534419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FE8D7BD-37EF-44D3-92E1-E14F6428F7D5}"/>
              </a:ext>
            </a:extLst>
          </p:cNvPr>
          <p:cNvSpPr/>
          <p:nvPr/>
        </p:nvSpPr>
        <p:spPr>
          <a:xfrm>
            <a:off x="6628980" y="5530149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D4A068-27D4-4F5E-A0F6-2CDDEAC82F7B}"/>
              </a:ext>
            </a:extLst>
          </p:cNvPr>
          <p:cNvSpPr/>
          <p:nvPr/>
        </p:nvSpPr>
        <p:spPr>
          <a:xfrm>
            <a:off x="6621989" y="5707716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D213108-D195-4BCA-827B-79CDF5E6203E}"/>
              </a:ext>
            </a:extLst>
          </p:cNvPr>
          <p:cNvSpPr/>
          <p:nvPr/>
        </p:nvSpPr>
        <p:spPr>
          <a:xfrm>
            <a:off x="6614998" y="587689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33F4E85-1A97-4297-9F24-EC8DEB5AEBA3}"/>
              </a:ext>
            </a:extLst>
          </p:cNvPr>
          <p:cNvSpPr/>
          <p:nvPr/>
        </p:nvSpPr>
        <p:spPr>
          <a:xfrm>
            <a:off x="6608008" y="6070559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CBA4B04-6D54-438C-A8DF-DC3A679243F3}"/>
              </a:ext>
            </a:extLst>
          </p:cNvPr>
          <p:cNvSpPr/>
          <p:nvPr/>
        </p:nvSpPr>
        <p:spPr>
          <a:xfrm>
            <a:off x="6609407" y="626439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8812D7-B470-45BF-B3DA-5CF8F87F0F03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1396538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C9F6D3-0CFE-4A84-B68A-B1238AD6EDBA}"/>
              </a:ext>
            </a:extLst>
          </p:cNvPr>
          <p:cNvSpPr/>
          <p:nvPr/>
        </p:nvSpPr>
        <p:spPr>
          <a:xfrm>
            <a:off x="293512" y="385161"/>
            <a:ext cx="3158837" cy="42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Incorrect Time Stamp (Part 4)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6A87C-5173-460E-8084-E123A0B3BDBD}"/>
              </a:ext>
            </a:extLst>
          </p:cNvPr>
          <p:cNvSpPr/>
          <p:nvPr/>
        </p:nvSpPr>
        <p:spPr>
          <a:xfrm>
            <a:off x="293511" y="812975"/>
            <a:ext cx="7069815" cy="586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CB7547-428B-4442-AF37-5BDC8C356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879694"/>
            <a:ext cx="2223910" cy="295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8950599-EED8-43A5-9623-AA8A74491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1200051"/>
            <a:ext cx="145732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2D55E-A5F9-499B-81C9-1F6E6F36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86" y="1564710"/>
            <a:ext cx="6124575" cy="24765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D2901BA-CDAA-41BA-BFCF-92FFF969E2FE}"/>
              </a:ext>
            </a:extLst>
          </p:cNvPr>
          <p:cNvSpPr/>
          <p:nvPr/>
        </p:nvSpPr>
        <p:spPr>
          <a:xfrm>
            <a:off x="5913601" y="96123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F1923A-AC3E-4A4A-9B58-43A2935A3F50}"/>
              </a:ext>
            </a:extLst>
          </p:cNvPr>
          <p:cNvSpPr/>
          <p:nvPr/>
        </p:nvSpPr>
        <p:spPr>
          <a:xfrm>
            <a:off x="5909620" y="378161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After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7B1BAC5-C02E-48DC-8E88-B420E2CAE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4043367"/>
            <a:ext cx="1457325" cy="3143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8DBA0F2-0BB9-43EB-8C29-2F1C6B085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97" y="4399637"/>
            <a:ext cx="6124575" cy="247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C20F96-7E64-44C1-9529-1596DCBAD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98" y="1787890"/>
            <a:ext cx="6334125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84291-4818-424D-834D-8C4370483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03" y="4632352"/>
            <a:ext cx="6343650" cy="209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1B63C2-D060-413D-83BE-88C318470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49" y="1983424"/>
            <a:ext cx="6343650" cy="209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5A856B-9B89-4E8B-9331-087C38E9D1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22" y="4814761"/>
            <a:ext cx="6334125" cy="180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FCFBCF-AE20-45FF-896A-AE341A340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31" y="2160254"/>
            <a:ext cx="6343650" cy="171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246DCB-F2D9-4A95-88BC-AFAD2C87E4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199" y="4991724"/>
            <a:ext cx="6305550" cy="180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FA2A9D-7B31-4F2F-8D03-3FD02F2F53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883" y="2339096"/>
            <a:ext cx="6324600" cy="2000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2BF41B-FD50-4285-93B2-A0129F7E8D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522" y="5169673"/>
            <a:ext cx="6334125" cy="209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AC32F3-F779-4798-81E2-9C1B29D53A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911" y="2515505"/>
            <a:ext cx="6334125" cy="2000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9A4263-51D1-4280-AD4A-5F01E7F692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124" y="5348260"/>
            <a:ext cx="6324600" cy="19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FE2DB6-B22C-42C2-BEE4-67C0554F3B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833" y="2720301"/>
            <a:ext cx="6343650" cy="2095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0E3B1C-CCEC-49E3-B550-A56A15164E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7995" y="5533923"/>
            <a:ext cx="6362700" cy="219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F4C41F-6553-44AA-8FB2-9A158FC43A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61" y="2911752"/>
            <a:ext cx="6334125" cy="200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21BE23-883C-41F6-B67A-B4C9D2F822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3358" y="5703652"/>
            <a:ext cx="6324600" cy="1809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6F796F6-B269-4344-95CC-AA0DF63DDB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289" y="3084225"/>
            <a:ext cx="6334125" cy="2381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AD2F7D-C1C5-4A5B-AF54-F2B37A9CDF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0361" y="5870506"/>
            <a:ext cx="6334125" cy="2000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72A0F11-CD58-4A2E-AC5A-C21782E79B3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0149" y="3296508"/>
            <a:ext cx="6343650" cy="2000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17B7AF2-09E2-4D9F-9F86-F0FFF44B4E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0511" y="6063870"/>
            <a:ext cx="6353175" cy="180975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55683BE0-D8B0-4A8D-AD23-370E1B2B353F}"/>
              </a:ext>
            </a:extLst>
          </p:cNvPr>
          <p:cNvSpPr/>
          <p:nvPr/>
        </p:nvSpPr>
        <p:spPr>
          <a:xfrm>
            <a:off x="6605212" y="176768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D41A18-284A-48E4-A2D4-BF793BEADB26}"/>
              </a:ext>
            </a:extLst>
          </p:cNvPr>
          <p:cNvSpPr/>
          <p:nvPr/>
        </p:nvSpPr>
        <p:spPr>
          <a:xfrm>
            <a:off x="6613601" y="196062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728CB1-D042-4E78-BE09-4E1D4AC61021}"/>
              </a:ext>
            </a:extLst>
          </p:cNvPr>
          <p:cNvSpPr/>
          <p:nvPr/>
        </p:nvSpPr>
        <p:spPr>
          <a:xfrm>
            <a:off x="6614999" y="215497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4975D5A-04B3-4484-819C-7CBCA6D64603}"/>
              </a:ext>
            </a:extLst>
          </p:cNvPr>
          <p:cNvSpPr/>
          <p:nvPr/>
        </p:nvSpPr>
        <p:spPr>
          <a:xfrm>
            <a:off x="6608008" y="232415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FAB449-1298-44C8-99D3-CB1A446BC34B}"/>
              </a:ext>
            </a:extLst>
          </p:cNvPr>
          <p:cNvSpPr/>
          <p:nvPr/>
        </p:nvSpPr>
        <p:spPr>
          <a:xfrm>
            <a:off x="6619823" y="250893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E89C60-1084-41B0-BEF5-12CF979D968C}"/>
              </a:ext>
            </a:extLst>
          </p:cNvPr>
          <p:cNvSpPr/>
          <p:nvPr/>
        </p:nvSpPr>
        <p:spPr>
          <a:xfrm>
            <a:off x="6621221" y="2694889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54E2547-0087-4DBF-9C04-E3AA00BB18C8}"/>
              </a:ext>
            </a:extLst>
          </p:cNvPr>
          <p:cNvSpPr/>
          <p:nvPr/>
        </p:nvSpPr>
        <p:spPr>
          <a:xfrm>
            <a:off x="6614230" y="288923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C8E2E0D-5383-4ED2-84AE-9ECDBEC1D48E}"/>
              </a:ext>
            </a:extLst>
          </p:cNvPr>
          <p:cNvSpPr/>
          <p:nvPr/>
        </p:nvSpPr>
        <p:spPr>
          <a:xfrm>
            <a:off x="6615628" y="310035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2B4E91A-2981-4EB0-8D54-7B13BC7DFD73}"/>
              </a:ext>
            </a:extLst>
          </p:cNvPr>
          <p:cNvSpPr/>
          <p:nvPr/>
        </p:nvSpPr>
        <p:spPr>
          <a:xfrm>
            <a:off x="6608637" y="327792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1417C5-6ACB-4AD9-93D7-64E8591435F7}"/>
              </a:ext>
            </a:extLst>
          </p:cNvPr>
          <p:cNvSpPr/>
          <p:nvPr/>
        </p:nvSpPr>
        <p:spPr>
          <a:xfrm>
            <a:off x="6606610" y="460176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BFF1FB-5BE8-402A-8BF4-A1B6AAB2C972}"/>
              </a:ext>
            </a:extLst>
          </p:cNvPr>
          <p:cNvSpPr/>
          <p:nvPr/>
        </p:nvSpPr>
        <p:spPr>
          <a:xfrm>
            <a:off x="6606610" y="479471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37C998-5F1B-45BC-8880-AA48703D28E8}"/>
              </a:ext>
            </a:extLst>
          </p:cNvPr>
          <p:cNvSpPr/>
          <p:nvPr/>
        </p:nvSpPr>
        <p:spPr>
          <a:xfrm>
            <a:off x="6608008" y="496389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ED924-9215-4C5C-B34D-9AD0A6199134}"/>
              </a:ext>
            </a:extLst>
          </p:cNvPr>
          <p:cNvSpPr/>
          <p:nvPr/>
        </p:nvSpPr>
        <p:spPr>
          <a:xfrm>
            <a:off x="6617795" y="5166626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374F0AE-B7B0-43B8-A09F-6672B97E7F3E}"/>
              </a:ext>
            </a:extLst>
          </p:cNvPr>
          <p:cNvSpPr/>
          <p:nvPr/>
        </p:nvSpPr>
        <p:spPr>
          <a:xfrm>
            <a:off x="6619193" y="534419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FE8D7BD-37EF-44D3-92E1-E14F6428F7D5}"/>
              </a:ext>
            </a:extLst>
          </p:cNvPr>
          <p:cNvSpPr/>
          <p:nvPr/>
        </p:nvSpPr>
        <p:spPr>
          <a:xfrm>
            <a:off x="6628980" y="552176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D4A068-27D4-4F5E-A0F6-2CDDEAC82F7B}"/>
              </a:ext>
            </a:extLst>
          </p:cNvPr>
          <p:cNvSpPr/>
          <p:nvPr/>
        </p:nvSpPr>
        <p:spPr>
          <a:xfrm>
            <a:off x="6621989" y="569093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D213108-D195-4BCA-827B-79CDF5E6203E}"/>
              </a:ext>
            </a:extLst>
          </p:cNvPr>
          <p:cNvSpPr/>
          <p:nvPr/>
        </p:nvSpPr>
        <p:spPr>
          <a:xfrm>
            <a:off x="6614998" y="586850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33F4E85-1A97-4297-9F24-EC8DEB5AEBA3}"/>
              </a:ext>
            </a:extLst>
          </p:cNvPr>
          <p:cNvSpPr/>
          <p:nvPr/>
        </p:nvSpPr>
        <p:spPr>
          <a:xfrm>
            <a:off x="6608008" y="605378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93EC4A-46E5-4962-B179-3CCE89E61E2E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3218217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C9F6D3-0CFE-4A84-B68A-B1238AD6EDBA}"/>
              </a:ext>
            </a:extLst>
          </p:cNvPr>
          <p:cNvSpPr/>
          <p:nvPr/>
        </p:nvSpPr>
        <p:spPr>
          <a:xfrm>
            <a:off x="293512" y="385161"/>
            <a:ext cx="3158837" cy="42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Incorrect Time Stamp (Part 5)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6A87C-5173-460E-8084-E123A0B3BDBD}"/>
              </a:ext>
            </a:extLst>
          </p:cNvPr>
          <p:cNvSpPr/>
          <p:nvPr/>
        </p:nvSpPr>
        <p:spPr>
          <a:xfrm>
            <a:off x="293511" y="812975"/>
            <a:ext cx="7069815" cy="586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CB7547-428B-4442-AF37-5BDC8C35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7" y="879694"/>
            <a:ext cx="2223910" cy="295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8950599-EED8-43A5-9623-AA8A7449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11"/>
          <a:stretch/>
        </p:blipFill>
        <p:spPr>
          <a:xfrm>
            <a:off x="708580" y="1200051"/>
            <a:ext cx="145732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2D55E-A5F9-499B-81C9-1F6E6F36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86" y="1564710"/>
            <a:ext cx="6124575" cy="24765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D2901BA-CDAA-41BA-BFCF-92FFF969E2FE}"/>
              </a:ext>
            </a:extLst>
          </p:cNvPr>
          <p:cNvSpPr/>
          <p:nvPr/>
        </p:nvSpPr>
        <p:spPr>
          <a:xfrm>
            <a:off x="5913601" y="96123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F1923A-AC3E-4A4A-9B58-43A2935A3F50}"/>
              </a:ext>
            </a:extLst>
          </p:cNvPr>
          <p:cNvSpPr/>
          <p:nvPr/>
        </p:nvSpPr>
        <p:spPr>
          <a:xfrm>
            <a:off x="5909620" y="378161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After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7B1BAC5-C02E-48DC-8E88-B420E2CAE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11"/>
          <a:stretch/>
        </p:blipFill>
        <p:spPr>
          <a:xfrm>
            <a:off x="708580" y="4043367"/>
            <a:ext cx="1457325" cy="3143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8DBA0F2-0BB9-43EB-8C29-2F1C6B085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97" y="4399637"/>
            <a:ext cx="6124575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B5A52F-6A14-40D8-86FD-9DD4E1903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6" y="1794934"/>
            <a:ext cx="6334125" cy="200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EB3909-EF0C-4021-8C18-ABECA7084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61" y="4628536"/>
            <a:ext cx="6343650" cy="200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5DC46-DA77-4F7D-9F2A-850C16DE8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1" y="1983198"/>
            <a:ext cx="6334125" cy="20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814147-5B4A-444D-AB51-7D6DF33E64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522" y="4813785"/>
            <a:ext cx="6334125" cy="20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86F4D-476F-4DD8-B204-2AA211D805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300" y="2169479"/>
            <a:ext cx="6324600" cy="17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5DEF83-1E36-4D1A-B86D-D75D7D07A1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522" y="5006628"/>
            <a:ext cx="6334125" cy="200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70D38B-8E70-40FB-8B9D-7815E3BC5F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532" y="2343564"/>
            <a:ext cx="6324600" cy="19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6B684-D8F1-45FC-8C58-EDACE88DD5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260" y="5205248"/>
            <a:ext cx="6343650" cy="19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FA8D9F-05FD-40CC-8FC3-0A9F918BD9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649" y="2519921"/>
            <a:ext cx="6343650" cy="209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E6194E-28FC-4E03-8831-85AFB08598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735" y="5389010"/>
            <a:ext cx="6353175" cy="190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CA6CAC-D74E-4B33-A4B2-2E8AFA7517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532" y="2699136"/>
            <a:ext cx="6324600" cy="2190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48E915-3EE0-4D06-8E86-DFA79ED02E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7512" y="5561557"/>
            <a:ext cx="6334125" cy="1809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297A64-BDEF-4D51-BB5A-83B087581B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538" y="2901994"/>
            <a:ext cx="6343650" cy="2000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BC8A100-CEC2-4A22-B9AE-10723E564D1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4911" y="5747834"/>
            <a:ext cx="6324600" cy="161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74D5C45-1C74-4A38-8145-263719C862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250" y="3072439"/>
            <a:ext cx="6343650" cy="2095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4F8B95-5858-4F63-A9F6-ABFE249AF3E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5453" y="5908641"/>
            <a:ext cx="6343650" cy="1905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4F93676-51B9-4564-B740-51F88EA2F5B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9376" y="6089954"/>
            <a:ext cx="6334125" cy="1809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BD1D80F-AE23-4FE7-837F-73BDCB603C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0616" y="3266434"/>
            <a:ext cx="6343650" cy="190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88F04D4-F26E-4BBE-9BBF-2C8B76A3C7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6132" y="3456154"/>
            <a:ext cx="6324600" cy="1809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1AB15D0-5F16-489D-8BBB-F57EAE45622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3371" y="6265277"/>
            <a:ext cx="6343650" cy="200025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55683BE0-D8B0-4A8D-AD23-370E1B2B353F}"/>
              </a:ext>
            </a:extLst>
          </p:cNvPr>
          <p:cNvSpPr/>
          <p:nvPr/>
        </p:nvSpPr>
        <p:spPr>
          <a:xfrm>
            <a:off x="6605212" y="176768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D41A18-284A-48E4-A2D4-BF793BEADB26}"/>
              </a:ext>
            </a:extLst>
          </p:cNvPr>
          <p:cNvSpPr/>
          <p:nvPr/>
        </p:nvSpPr>
        <p:spPr>
          <a:xfrm>
            <a:off x="6613601" y="196062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728CB1-D042-4E78-BE09-4E1D4AC61021}"/>
              </a:ext>
            </a:extLst>
          </p:cNvPr>
          <p:cNvSpPr/>
          <p:nvPr/>
        </p:nvSpPr>
        <p:spPr>
          <a:xfrm>
            <a:off x="6614999" y="215497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4975D5A-04B3-4484-819C-7CBCA6D64603}"/>
              </a:ext>
            </a:extLst>
          </p:cNvPr>
          <p:cNvSpPr/>
          <p:nvPr/>
        </p:nvSpPr>
        <p:spPr>
          <a:xfrm>
            <a:off x="6608008" y="232415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FAB449-1298-44C8-99D3-CB1A446BC34B}"/>
              </a:ext>
            </a:extLst>
          </p:cNvPr>
          <p:cNvSpPr/>
          <p:nvPr/>
        </p:nvSpPr>
        <p:spPr>
          <a:xfrm>
            <a:off x="6619823" y="250893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E89C60-1084-41B0-BEF5-12CF979D968C}"/>
              </a:ext>
            </a:extLst>
          </p:cNvPr>
          <p:cNvSpPr/>
          <p:nvPr/>
        </p:nvSpPr>
        <p:spPr>
          <a:xfrm>
            <a:off x="6621221" y="2694889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54E2547-0087-4DBF-9C04-E3AA00BB18C8}"/>
              </a:ext>
            </a:extLst>
          </p:cNvPr>
          <p:cNvSpPr/>
          <p:nvPr/>
        </p:nvSpPr>
        <p:spPr>
          <a:xfrm>
            <a:off x="6614230" y="288923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C8E2E0D-5383-4ED2-84AE-9ECDBEC1D48E}"/>
              </a:ext>
            </a:extLst>
          </p:cNvPr>
          <p:cNvSpPr/>
          <p:nvPr/>
        </p:nvSpPr>
        <p:spPr>
          <a:xfrm>
            <a:off x="6615628" y="306680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2B4E91A-2981-4EB0-8D54-7B13BC7DFD73}"/>
              </a:ext>
            </a:extLst>
          </p:cNvPr>
          <p:cNvSpPr/>
          <p:nvPr/>
        </p:nvSpPr>
        <p:spPr>
          <a:xfrm>
            <a:off x="6608637" y="3261146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536E7B-F614-4821-9D63-95B1F8AE0478}"/>
              </a:ext>
            </a:extLst>
          </p:cNvPr>
          <p:cNvSpPr/>
          <p:nvPr/>
        </p:nvSpPr>
        <p:spPr>
          <a:xfrm>
            <a:off x="6610035" y="343871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1417C5-6ACB-4AD9-93D7-64E8591435F7}"/>
              </a:ext>
            </a:extLst>
          </p:cNvPr>
          <p:cNvSpPr/>
          <p:nvPr/>
        </p:nvSpPr>
        <p:spPr>
          <a:xfrm>
            <a:off x="6606610" y="462693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BFF1FB-5BE8-402A-8BF4-A1B6AAB2C972}"/>
              </a:ext>
            </a:extLst>
          </p:cNvPr>
          <p:cNvSpPr/>
          <p:nvPr/>
        </p:nvSpPr>
        <p:spPr>
          <a:xfrm>
            <a:off x="6606610" y="4819881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37C998-5F1B-45BC-8880-AA48703D28E8}"/>
              </a:ext>
            </a:extLst>
          </p:cNvPr>
          <p:cNvSpPr/>
          <p:nvPr/>
        </p:nvSpPr>
        <p:spPr>
          <a:xfrm>
            <a:off x="6608008" y="4989059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ED924-9215-4C5C-B34D-9AD0A6199134}"/>
              </a:ext>
            </a:extLst>
          </p:cNvPr>
          <p:cNvSpPr/>
          <p:nvPr/>
        </p:nvSpPr>
        <p:spPr>
          <a:xfrm>
            <a:off x="6617795" y="519179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374F0AE-B7B0-43B8-A09F-6672B97E7F3E}"/>
              </a:ext>
            </a:extLst>
          </p:cNvPr>
          <p:cNvSpPr/>
          <p:nvPr/>
        </p:nvSpPr>
        <p:spPr>
          <a:xfrm>
            <a:off x="6619193" y="536936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FE8D7BD-37EF-44D3-92E1-E14F6428F7D5}"/>
              </a:ext>
            </a:extLst>
          </p:cNvPr>
          <p:cNvSpPr/>
          <p:nvPr/>
        </p:nvSpPr>
        <p:spPr>
          <a:xfrm>
            <a:off x="6628980" y="554692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D4A068-27D4-4F5E-A0F6-2CDDEAC82F7B}"/>
              </a:ext>
            </a:extLst>
          </p:cNvPr>
          <p:cNvSpPr/>
          <p:nvPr/>
        </p:nvSpPr>
        <p:spPr>
          <a:xfrm>
            <a:off x="6621989" y="571610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D213108-D195-4BCA-827B-79CDF5E6203E}"/>
              </a:ext>
            </a:extLst>
          </p:cNvPr>
          <p:cNvSpPr/>
          <p:nvPr/>
        </p:nvSpPr>
        <p:spPr>
          <a:xfrm>
            <a:off x="6614998" y="589367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33F4E85-1A97-4297-9F24-EC8DEB5AEBA3}"/>
              </a:ext>
            </a:extLst>
          </p:cNvPr>
          <p:cNvSpPr/>
          <p:nvPr/>
        </p:nvSpPr>
        <p:spPr>
          <a:xfrm>
            <a:off x="6608008" y="607894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35C5663-97B9-422B-9B32-D479C50B9CB0}"/>
              </a:ext>
            </a:extLst>
          </p:cNvPr>
          <p:cNvSpPr/>
          <p:nvPr/>
        </p:nvSpPr>
        <p:spPr>
          <a:xfrm>
            <a:off x="6617795" y="6264904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2C3C76-98FF-4EAB-8F73-2A419A6D20B5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1519273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C9F6D3-0CFE-4A84-B68A-B1238AD6EDBA}"/>
              </a:ext>
            </a:extLst>
          </p:cNvPr>
          <p:cNvSpPr/>
          <p:nvPr/>
        </p:nvSpPr>
        <p:spPr>
          <a:xfrm>
            <a:off x="293512" y="385161"/>
            <a:ext cx="3158837" cy="42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Incorrect Time Stamp (Part 6)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6A87C-5173-460E-8084-E123A0B3BDBD}"/>
              </a:ext>
            </a:extLst>
          </p:cNvPr>
          <p:cNvSpPr/>
          <p:nvPr/>
        </p:nvSpPr>
        <p:spPr>
          <a:xfrm>
            <a:off x="293511" y="812975"/>
            <a:ext cx="7069815" cy="586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CB7547-428B-4442-AF37-5BDC8C356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879694"/>
            <a:ext cx="2223910" cy="295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8950599-EED8-43A5-9623-AA8A74491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1200051"/>
            <a:ext cx="145732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2D55E-A5F9-499B-81C9-1F6E6F36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86" y="1564710"/>
            <a:ext cx="6124575" cy="24765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D2901BA-CDAA-41BA-BFCF-92FFF969E2FE}"/>
              </a:ext>
            </a:extLst>
          </p:cNvPr>
          <p:cNvSpPr/>
          <p:nvPr/>
        </p:nvSpPr>
        <p:spPr>
          <a:xfrm>
            <a:off x="5913601" y="96123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F1923A-AC3E-4A4A-9B58-43A2935A3F50}"/>
              </a:ext>
            </a:extLst>
          </p:cNvPr>
          <p:cNvSpPr/>
          <p:nvPr/>
        </p:nvSpPr>
        <p:spPr>
          <a:xfrm>
            <a:off x="5909620" y="378161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After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7B1BAC5-C02E-48DC-8E88-B420E2CAE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4043367"/>
            <a:ext cx="1457325" cy="3143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8DBA0F2-0BB9-43EB-8C29-2F1C6B085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97" y="4399637"/>
            <a:ext cx="6124575" cy="2476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BE7515-C59C-460B-896A-D7BA40B55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22" y="1810356"/>
            <a:ext cx="6334125" cy="200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A555EC-9DB5-482C-A3F5-5D950A9D1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60" y="4643222"/>
            <a:ext cx="6343650" cy="17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A5EAD0-936B-4270-BBD5-76F979228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74" y="1992642"/>
            <a:ext cx="6324600" cy="17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286B5-C899-4284-98D8-F1A3698D9D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1" y="4803933"/>
            <a:ext cx="6334125" cy="17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929B93-C2E5-42EF-BAA9-F2BA0D4905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36" y="2163089"/>
            <a:ext cx="6324600" cy="20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F631D5-A51C-4DE8-9B2F-0131EE8B43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911" y="2334439"/>
            <a:ext cx="6334125" cy="1619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9CD9BD-E575-455F-8AB5-4131CFF8B6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371" y="4973396"/>
            <a:ext cx="6353175" cy="2190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9BE983-8BA6-4340-AECE-380082EB35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133" y="5163917"/>
            <a:ext cx="6334125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C7A014-103E-4FD4-88C5-93B5436EE0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149" y="2498339"/>
            <a:ext cx="6334125" cy="2000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50B68DC-33CA-4076-8CE1-706753F809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911" y="2703354"/>
            <a:ext cx="6334125" cy="2095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9D10221-DAAE-48C2-9216-B02434AA2B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760" y="5323789"/>
            <a:ext cx="6334125" cy="238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837559-A959-46B0-8FFB-EFE3CE9BBD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133" y="5545135"/>
            <a:ext cx="6334125" cy="2000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40C49C-FA71-4DFC-AAAA-D5081C94DE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0291" y="2891527"/>
            <a:ext cx="6324600" cy="2190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6404B0-DB08-4736-83B3-85C51B0880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2222" y="3078493"/>
            <a:ext cx="6343650" cy="2476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BEB5E4-22E1-4F3A-B7F1-9B4E1C8BD0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696" y="3280989"/>
            <a:ext cx="6353175" cy="2095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78E2E13-95D0-49E1-91DE-50279E9FB9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7054" y="5721576"/>
            <a:ext cx="6343650" cy="228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641E92B-9492-4AED-8809-1406180A1F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1759" y="5936041"/>
            <a:ext cx="6334125" cy="20002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268719-F3F9-4F45-B72F-8419B89864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0219" y="6121888"/>
            <a:ext cx="6353175" cy="200025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55683BE0-D8B0-4A8D-AD23-370E1B2B353F}"/>
              </a:ext>
            </a:extLst>
          </p:cNvPr>
          <p:cNvSpPr/>
          <p:nvPr/>
        </p:nvSpPr>
        <p:spPr>
          <a:xfrm>
            <a:off x="6605212" y="177607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D41A18-284A-48E4-A2D4-BF793BEADB26}"/>
              </a:ext>
            </a:extLst>
          </p:cNvPr>
          <p:cNvSpPr/>
          <p:nvPr/>
        </p:nvSpPr>
        <p:spPr>
          <a:xfrm>
            <a:off x="6613601" y="196901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728CB1-D042-4E78-BE09-4E1D4AC61021}"/>
              </a:ext>
            </a:extLst>
          </p:cNvPr>
          <p:cNvSpPr/>
          <p:nvPr/>
        </p:nvSpPr>
        <p:spPr>
          <a:xfrm>
            <a:off x="6614999" y="216336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4975D5A-04B3-4484-819C-7CBCA6D64603}"/>
              </a:ext>
            </a:extLst>
          </p:cNvPr>
          <p:cNvSpPr/>
          <p:nvPr/>
        </p:nvSpPr>
        <p:spPr>
          <a:xfrm>
            <a:off x="6608008" y="233254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FAB449-1298-44C8-99D3-CB1A446BC34B}"/>
              </a:ext>
            </a:extLst>
          </p:cNvPr>
          <p:cNvSpPr/>
          <p:nvPr/>
        </p:nvSpPr>
        <p:spPr>
          <a:xfrm>
            <a:off x="6619823" y="251732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E89C60-1084-41B0-BEF5-12CF979D968C}"/>
              </a:ext>
            </a:extLst>
          </p:cNvPr>
          <p:cNvSpPr/>
          <p:nvPr/>
        </p:nvSpPr>
        <p:spPr>
          <a:xfrm>
            <a:off x="6621221" y="270327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54E2547-0087-4DBF-9C04-E3AA00BB18C8}"/>
              </a:ext>
            </a:extLst>
          </p:cNvPr>
          <p:cNvSpPr/>
          <p:nvPr/>
        </p:nvSpPr>
        <p:spPr>
          <a:xfrm>
            <a:off x="6614230" y="289762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C8E2E0D-5383-4ED2-84AE-9ECDBEC1D48E}"/>
              </a:ext>
            </a:extLst>
          </p:cNvPr>
          <p:cNvSpPr/>
          <p:nvPr/>
        </p:nvSpPr>
        <p:spPr>
          <a:xfrm>
            <a:off x="6615628" y="307519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2B4E91A-2981-4EB0-8D54-7B13BC7DFD73}"/>
              </a:ext>
            </a:extLst>
          </p:cNvPr>
          <p:cNvSpPr/>
          <p:nvPr/>
        </p:nvSpPr>
        <p:spPr>
          <a:xfrm>
            <a:off x="6608637" y="326953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1417C5-6ACB-4AD9-93D7-64E8591435F7}"/>
              </a:ext>
            </a:extLst>
          </p:cNvPr>
          <p:cNvSpPr/>
          <p:nvPr/>
        </p:nvSpPr>
        <p:spPr>
          <a:xfrm>
            <a:off x="6606610" y="460176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BFF1FB-5BE8-402A-8BF4-A1B6AAB2C972}"/>
              </a:ext>
            </a:extLst>
          </p:cNvPr>
          <p:cNvSpPr/>
          <p:nvPr/>
        </p:nvSpPr>
        <p:spPr>
          <a:xfrm>
            <a:off x="6606610" y="478632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37C998-5F1B-45BC-8880-AA48703D28E8}"/>
              </a:ext>
            </a:extLst>
          </p:cNvPr>
          <p:cNvSpPr/>
          <p:nvPr/>
        </p:nvSpPr>
        <p:spPr>
          <a:xfrm>
            <a:off x="6608008" y="496389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ED924-9215-4C5C-B34D-9AD0A6199134}"/>
              </a:ext>
            </a:extLst>
          </p:cNvPr>
          <p:cNvSpPr/>
          <p:nvPr/>
        </p:nvSpPr>
        <p:spPr>
          <a:xfrm>
            <a:off x="6617795" y="5141459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374F0AE-B7B0-43B8-A09F-6672B97E7F3E}"/>
              </a:ext>
            </a:extLst>
          </p:cNvPr>
          <p:cNvSpPr/>
          <p:nvPr/>
        </p:nvSpPr>
        <p:spPr>
          <a:xfrm>
            <a:off x="6619193" y="534419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FE8D7BD-37EF-44D3-92E1-E14F6428F7D5}"/>
              </a:ext>
            </a:extLst>
          </p:cNvPr>
          <p:cNvSpPr/>
          <p:nvPr/>
        </p:nvSpPr>
        <p:spPr>
          <a:xfrm>
            <a:off x="6628980" y="552176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D4A068-27D4-4F5E-A0F6-2CDDEAC82F7B}"/>
              </a:ext>
            </a:extLst>
          </p:cNvPr>
          <p:cNvSpPr/>
          <p:nvPr/>
        </p:nvSpPr>
        <p:spPr>
          <a:xfrm>
            <a:off x="6621989" y="571610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D213108-D195-4BCA-827B-79CDF5E6203E}"/>
              </a:ext>
            </a:extLst>
          </p:cNvPr>
          <p:cNvSpPr/>
          <p:nvPr/>
        </p:nvSpPr>
        <p:spPr>
          <a:xfrm>
            <a:off x="6614998" y="592722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33F4E85-1A97-4297-9F24-EC8DEB5AEBA3}"/>
              </a:ext>
            </a:extLst>
          </p:cNvPr>
          <p:cNvSpPr/>
          <p:nvPr/>
        </p:nvSpPr>
        <p:spPr>
          <a:xfrm>
            <a:off x="6608008" y="610411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9A316F-2539-4856-8FB0-6B8A8860CCFD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153684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E80DDC-CD6D-46EB-9188-869423F732F2}"/>
              </a:ext>
            </a:extLst>
          </p:cNvPr>
          <p:cNvGrpSpPr/>
          <p:nvPr/>
        </p:nvGrpSpPr>
        <p:grpSpPr>
          <a:xfrm>
            <a:off x="0" y="0"/>
            <a:ext cx="8258038" cy="2510167"/>
            <a:chOff x="0" y="998538"/>
            <a:chExt cx="8258038" cy="2510167"/>
          </a:xfrm>
        </p:grpSpPr>
        <p:pic>
          <p:nvPicPr>
            <p:cNvPr id="2050" name="Picture 2" descr="https://lh6.googleusercontent.com/JDkx2KE8Gcy0jddgds5hktmx51cY0G2uM_9_pj60gGluY0cmCQ3-UPU6K8yOTioxM_CZznbFNUeAjqz-fkmCW76UmzwZ3R1h84XUtWIEdI1Ygfb2rcZaPkiublRGW3IBhgnESpn_">
              <a:extLst>
                <a:ext uri="{FF2B5EF4-FFF2-40B4-BE49-F238E27FC236}">
                  <a16:creationId xmlns:a16="http://schemas.microsoft.com/office/drawing/2014/main" id="{1256A965-B31F-44D9-9781-F10B3A196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98538"/>
              <a:ext cx="1257075" cy="242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https://lh6.googleusercontent.com/g599FUffaNVJdxPPWMmfXLZj8mURZZg6zQtbAeBFpxVDoFfMZ1BB4xt6PdeFLFW031F3XoMJoIiuocVIlIM1JAKC-jg799IzxpwB9Jfg0OQVR4xNZAQYW9zbl3XRxjFA93ldOEa4">
              <a:extLst>
                <a:ext uri="{FF2B5EF4-FFF2-40B4-BE49-F238E27FC236}">
                  <a16:creationId xmlns:a16="http://schemas.microsoft.com/office/drawing/2014/main" id="{FA4A3268-9F66-448A-8680-69BF27678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707" y="1019350"/>
              <a:ext cx="1165698" cy="239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5.googleusercontent.com/nNdx4vTZ1ZWen5XzGjraQVCNuzyMhp0j3EXoohiBWf06KJK0tDlEL-IsSnC5j5zZtsY_9ePFktHyWHXxLBtTlbinxMw9CRjeoZZ_OvJ3X7fiQk59ssoBx_f9ZsbeRo5e6c0Y6Mb4">
              <a:extLst>
                <a:ext uri="{FF2B5EF4-FFF2-40B4-BE49-F238E27FC236}">
                  <a16:creationId xmlns:a16="http://schemas.microsoft.com/office/drawing/2014/main" id="{7D6E384B-ADB2-4F61-957E-BF717F7C6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116" y="1034250"/>
              <a:ext cx="2080684" cy="239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https://lh6.googleusercontent.com/43FkR01ljZoNi5cCP7ycXwS24P3nGNLY3UfKmxCZjBEpgiu9EM8NQWDttxhNhEvTGYLn-9WPhTPtpX5KTnoBA7QzKWlY2dANgh4KMjhfsmmGabypvyCarAlrUREIzIHRhpI5dMNU">
              <a:extLst>
                <a:ext uri="{FF2B5EF4-FFF2-40B4-BE49-F238E27FC236}">
                  <a16:creationId xmlns:a16="http://schemas.microsoft.com/office/drawing/2014/main" id="{31C8ED04-A50E-4716-B3C7-77AEDCFAB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800" y="1034250"/>
              <a:ext cx="1257075" cy="2474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s://lh3.googleusercontent.com/dEHNEpCeLzZBrJS53GCoOOCc0vMpSgYbsDg7BLSAJpYDqnYhfalIKQjcnIdW_BsFWUl7r1PLT6fxivI78u537Hb9Kn8Ko_vxvXBLQ6SqBkG5FwU9Wiie27Qcn-a6GNZzrYWws2Nk">
              <a:extLst>
                <a:ext uri="{FF2B5EF4-FFF2-40B4-BE49-F238E27FC236}">
                  <a16:creationId xmlns:a16="http://schemas.microsoft.com/office/drawing/2014/main" id="{B600AE84-E0EC-4ED4-B67A-BB034BE70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2277" y="1061578"/>
              <a:ext cx="1527835" cy="244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https://lh4.googleusercontent.com/g4JSXSfodJEwl20O9WW3eLu0aWIHMDMcugXzdBxAkxffmwoTYg2RMcD8Xdi07Cy5JUDNxESKh47uSyhbwivGtp5gY1GNUoVLb9X9YR8zQWqxwxpiSRvIUxdVFOPwg32JAQakfeVl">
              <a:extLst>
                <a:ext uri="{FF2B5EF4-FFF2-40B4-BE49-F238E27FC236}">
                  <a16:creationId xmlns:a16="http://schemas.microsoft.com/office/drawing/2014/main" id="{06E2EEF2-A567-412A-97C9-EA9B37E66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203" y="1095445"/>
              <a:ext cx="1527835" cy="715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6D74D8-FCA9-4C25-9BA0-D268F3749C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7" y="2847046"/>
            <a:ext cx="8465590" cy="257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02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C9F6D3-0CFE-4A84-B68A-B1238AD6EDBA}"/>
              </a:ext>
            </a:extLst>
          </p:cNvPr>
          <p:cNvSpPr/>
          <p:nvPr/>
        </p:nvSpPr>
        <p:spPr>
          <a:xfrm>
            <a:off x="293512" y="385161"/>
            <a:ext cx="3158837" cy="42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Incorrect Time Stamp (Part 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6A87C-5173-460E-8084-E123A0B3BDBD}"/>
              </a:ext>
            </a:extLst>
          </p:cNvPr>
          <p:cNvSpPr/>
          <p:nvPr/>
        </p:nvSpPr>
        <p:spPr>
          <a:xfrm>
            <a:off x="293511" y="812975"/>
            <a:ext cx="7069815" cy="586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CB7547-428B-4442-AF37-5BDC8C356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879694"/>
            <a:ext cx="2223910" cy="295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8950599-EED8-43A5-9623-AA8A74491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1200051"/>
            <a:ext cx="145732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2D55E-A5F9-499B-81C9-1F6E6F36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86" y="1564710"/>
            <a:ext cx="6124575" cy="24765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D2901BA-CDAA-41BA-BFCF-92FFF969E2FE}"/>
              </a:ext>
            </a:extLst>
          </p:cNvPr>
          <p:cNvSpPr/>
          <p:nvPr/>
        </p:nvSpPr>
        <p:spPr>
          <a:xfrm>
            <a:off x="5913601" y="96123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F1923A-AC3E-4A4A-9B58-43A2935A3F50}"/>
              </a:ext>
            </a:extLst>
          </p:cNvPr>
          <p:cNvSpPr/>
          <p:nvPr/>
        </p:nvSpPr>
        <p:spPr>
          <a:xfrm>
            <a:off x="5909620" y="378161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After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7B1BAC5-C02E-48DC-8E88-B420E2CAE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4043367"/>
            <a:ext cx="1457325" cy="3143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8DBA0F2-0BB9-43EB-8C29-2F1C6B085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97" y="4399637"/>
            <a:ext cx="6124575" cy="2476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BE7515-C59C-460B-896A-D7BA40B55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22" y="1810356"/>
            <a:ext cx="6334125" cy="200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A555EC-9DB5-482C-A3F5-5D950A9D1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60" y="4643222"/>
            <a:ext cx="6343650" cy="17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A5EAD0-936B-4270-BBD5-76F979228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74" y="1992642"/>
            <a:ext cx="6324600" cy="17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F286B5-C899-4284-98D8-F1A3698D9D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1" y="4803933"/>
            <a:ext cx="6334125" cy="17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929B93-C2E5-42EF-BAA9-F2BA0D4905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36" y="2163089"/>
            <a:ext cx="6324600" cy="20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F631D5-A51C-4DE8-9B2F-0131EE8B43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911" y="2334439"/>
            <a:ext cx="6334125" cy="1619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9CD9BD-E575-455F-8AB5-4131CFF8B6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371" y="4973396"/>
            <a:ext cx="6353175" cy="2190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9BE983-8BA6-4340-AECE-380082EB35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133" y="5163917"/>
            <a:ext cx="6334125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C7A014-103E-4FD4-88C5-93B5436EE0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149" y="2498339"/>
            <a:ext cx="6334125" cy="2000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50B68DC-33CA-4076-8CE1-706753F809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911" y="2703354"/>
            <a:ext cx="6334125" cy="2095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9D10221-DAAE-48C2-9216-B02434AA2B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760" y="5323789"/>
            <a:ext cx="6334125" cy="238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837559-A959-46B0-8FFB-EFE3CE9BBD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133" y="5545135"/>
            <a:ext cx="6334125" cy="2000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40C49C-FA71-4DFC-AAAA-D5081C94DE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0291" y="2891527"/>
            <a:ext cx="6324600" cy="2190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6404B0-DB08-4736-83B3-85C51B0880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2222" y="3078493"/>
            <a:ext cx="6343650" cy="2476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BEB5E4-22E1-4F3A-B7F1-9B4E1C8BD0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696" y="3280989"/>
            <a:ext cx="6353175" cy="2095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78E2E13-95D0-49E1-91DE-50279E9FB9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7054" y="5721576"/>
            <a:ext cx="6343650" cy="228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641E92B-9492-4AED-8809-1406180A1F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1759" y="5936041"/>
            <a:ext cx="6334125" cy="20002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268719-F3F9-4F45-B72F-8419B89864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0219" y="6121888"/>
            <a:ext cx="6353175" cy="200025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55683BE0-D8B0-4A8D-AD23-370E1B2B353F}"/>
              </a:ext>
            </a:extLst>
          </p:cNvPr>
          <p:cNvSpPr/>
          <p:nvPr/>
        </p:nvSpPr>
        <p:spPr>
          <a:xfrm>
            <a:off x="6605212" y="177607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D41A18-284A-48E4-A2D4-BF793BEADB26}"/>
              </a:ext>
            </a:extLst>
          </p:cNvPr>
          <p:cNvSpPr/>
          <p:nvPr/>
        </p:nvSpPr>
        <p:spPr>
          <a:xfrm>
            <a:off x="6613601" y="196901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728CB1-D042-4E78-BE09-4E1D4AC61021}"/>
              </a:ext>
            </a:extLst>
          </p:cNvPr>
          <p:cNvSpPr/>
          <p:nvPr/>
        </p:nvSpPr>
        <p:spPr>
          <a:xfrm>
            <a:off x="6614999" y="216336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4975D5A-04B3-4484-819C-7CBCA6D64603}"/>
              </a:ext>
            </a:extLst>
          </p:cNvPr>
          <p:cNvSpPr/>
          <p:nvPr/>
        </p:nvSpPr>
        <p:spPr>
          <a:xfrm>
            <a:off x="6608008" y="233254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FAB449-1298-44C8-99D3-CB1A446BC34B}"/>
              </a:ext>
            </a:extLst>
          </p:cNvPr>
          <p:cNvSpPr/>
          <p:nvPr/>
        </p:nvSpPr>
        <p:spPr>
          <a:xfrm>
            <a:off x="6619823" y="251732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E89C60-1084-41B0-BEF5-12CF979D968C}"/>
              </a:ext>
            </a:extLst>
          </p:cNvPr>
          <p:cNvSpPr/>
          <p:nvPr/>
        </p:nvSpPr>
        <p:spPr>
          <a:xfrm>
            <a:off x="6621221" y="270327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54E2547-0087-4DBF-9C04-E3AA00BB18C8}"/>
              </a:ext>
            </a:extLst>
          </p:cNvPr>
          <p:cNvSpPr/>
          <p:nvPr/>
        </p:nvSpPr>
        <p:spPr>
          <a:xfrm>
            <a:off x="6614230" y="289762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C8E2E0D-5383-4ED2-84AE-9ECDBEC1D48E}"/>
              </a:ext>
            </a:extLst>
          </p:cNvPr>
          <p:cNvSpPr/>
          <p:nvPr/>
        </p:nvSpPr>
        <p:spPr>
          <a:xfrm>
            <a:off x="6615628" y="307519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2B4E91A-2981-4EB0-8D54-7B13BC7DFD73}"/>
              </a:ext>
            </a:extLst>
          </p:cNvPr>
          <p:cNvSpPr/>
          <p:nvPr/>
        </p:nvSpPr>
        <p:spPr>
          <a:xfrm>
            <a:off x="6608637" y="326953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1417C5-6ACB-4AD9-93D7-64E8591435F7}"/>
              </a:ext>
            </a:extLst>
          </p:cNvPr>
          <p:cNvSpPr/>
          <p:nvPr/>
        </p:nvSpPr>
        <p:spPr>
          <a:xfrm>
            <a:off x="6606610" y="460176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BFF1FB-5BE8-402A-8BF4-A1B6AAB2C972}"/>
              </a:ext>
            </a:extLst>
          </p:cNvPr>
          <p:cNvSpPr/>
          <p:nvPr/>
        </p:nvSpPr>
        <p:spPr>
          <a:xfrm>
            <a:off x="6606610" y="478632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37C998-5F1B-45BC-8880-AA48703D28E8}"/>
              </a:ext>
            </a:extLst>
          </p:cNvPr>
          <p:cNvSpPr/>
          <p:nvPr/>
        </p:nvSpPr>
        <p:spPr>
          <a:xfrm>
            <a:off x="6608008" y="496389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ED924-9215-4C5C-B34D-9AD0A6199134}"/>
              </a:ext>
            </a:extLst>
          </p:cNvPr>
          <p:cNvSpPr/>
          <p:nvPr/>
        </p:nvSpPr>
        <p:spPr>
          <a:xfrm>
            <a:off x="6617795" y="5141459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374F0AE-B7B0-43B8-A09F-6672B97E7F3E}"/>
              </a:ext>
            </a:extLst>
          </p:cNvPr>
          <p:cNvSpPr/>
          <p:nvPr/>
        </p:nvSpPr>
        <p:spPr>
          <a:xfrm>
            <a:off x="6619193" y="534419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FE8D7BD-37EF-44D3-92E1-E14F6428F7D5}"/>
              </a:ext>
            </a:extLst>
          </p:cNvPr>
          <p:cNvSpPr/>
          <p:nvPr/>
        </p:nvSpPr>
        <p:spPr>
          <a:xfrm>
            <a:off x="6628980" y="552176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D4A068-27D4-4F5E-A0F6-2CDDEAC82F7B}"/>
              </a:ext>
            </a:extLst>
          </p:cNvPr>
          <p:cNvSpPr/>
          <p:nvPr/>
        </p:nvSpPr>
        <p:spPr>
          <a:xfrm>
            <a:off x="6621989" y="571610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D213108-D195-4BCA-827B-79CDF5E6203E}"/>
              </a:ext>
            </a:extLst>
          </p:cNvPr>
          <p:cNvSpPr/>
          <p:nvPr/>
        </p:nvSpPr>
        <p:spPr>
          <a:xfrm>
            <a:off x="6614998" y="592722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33F4E85-1A97-4297-9F24-EC8DEB5AEBA3}"/>
              </a:ext>
            </a:extLst>
          </p:cNvPr>
          <p:cNvSpPr/>
          <p:nvPr/>
        </p:nvSpPr>
        <p:spPr>
          <a:xfrm>
            <a:off x="6608008" y="610411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197D79-568A-4B0C-9409-340234B7D620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1586971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C9F6D3-0CFE-4A84-B68A-B1238AD6EDBA}"/>
              </a:ext>
            </a:extLst>
          </p:cNvPr>
          <p:cNvSpPr/>
          <p:nvPr/>
        </p:nvSpPr>
        <p:spPr>
          <a:xfrm>
            <a:off x="293512" y="385161"/>
            <a:ext cx="3158837" cy="42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Incorrect Time Stamp (Part 8)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6A87C-5173-460E-8084-E123A0B3BDBD}"/>
              </a:ext>
            </a:extLst>
          </p:cNvPr>
          <p:cNvSpPr/>
          <p:nvPr/>
        </p:nvSpPr>
        <p:spPr>
          <a:xfrm>
            <a:off x="293511" y="812975"/>
            <a:ext cx="7069815" cy="586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CB7547-428B-4442-AF37-5BDC8C356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879694"/>
            <a:ext cx="2223910" cy="295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8950599-EED8-43A5-9623-AA8A74491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1200051"/>
            <a:ext cx="145732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2D55E-A5F9-499B-81C9-1F6E6F36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86" y="1564710"/>
            <a:ext cx="6124575" cy="24765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D2901BA-CDAA-41BA-BFCF-92FFF969E2FE}"/>
              </a:ext>
            </a:extLst>
          </p:cNvPr>
          <p:cNvSpPr/>
          <p:nvPr/>
        </p:nvSpPr>
        <p:spPr>
          <a:xfrm>
            <a:off x="5913601" y="96123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F1923A-AC3E-4A4A-9B58-43A2935A3F50}"/>
              </a:ext>
            </a:extLst>
          </p:cNvPr>
          <p:cNvSpPr/>
          <p:nvPr/>
        </p:nvSpPr>
        <p:spPr>
          <a:xfrm>
            <a:off x="5909620" y="378161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After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7B1BAC5-C02E-48DC-8E88-B420E2CAE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1"/>
          <a:stretch/>
        </p:blipFill>
        <p:spPr>
          <a:xfrm>
            <a:off x="708580" y="4043367"/>
            <a:ext cx="1457325" cy="3143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8DBA0F2-0BB9-43EB-8C29-2F1C6B085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97" y="4399637"/>
            <a:ext cx="6124575" cy="247650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55683BE0-D8B0-4A8D-AD23-370E1B2B353F}"/>
              </a:ext>
            </a:extLst>
          </p:cNvPr>
          <p:cNvSpPr/>
          <p:nvPr/>
        </p:nvSpPr>
        <p:spPr>
          <a:xfrm>
            <a:off x="6605212" y="177607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D41A18-284A-48E4-A2D4-BF793BEADB26}"/>
              </a:ext>
            </a:extLst>
          </p:cNvPr>
          <p:cNvSpPr/>
          <p:nvPr/>
        </p:nvSpPr>
        <p:spPr>
          <a:xfrm>
            <a:off x="6613601" y="196901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728CB1-D042-4E78-BE09-4E1D4AC61021}"/>
              </a:ext>
            </a:extLst>
          </p:cNvPr>
          <p:cNvSpPr/>
          <p:nvPr/>
        </p:nvSpPr>
        <p:spPr>
          <a:xfrm>
            <a:off x="6614999" y="216336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4975D5A-04B3-4484-819C-7CBCA6D64603}"/>
              </a:ext>
            </a:extLst>
          </p:cNvPr>
          <p:cNvSpPr/>
          <p:nvPr/>
        </p:nvSpPr>
        <p:spPr>
          <a:xfrm>
            <a:off x="6608008" y="233254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FAB449-1298-44C8-99D3-CB1A446BC34B}"/>
              </a:ext>
            </a:extLst>
          </p:cNvPr>
          <p:cNvSpPr/>
          <p:nvPr/>
        </p:nvSpPr>
        <p:spPr>
          <a:xfrm>
            <a:off x="6619823" y="251732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E89C60-1084-41B0-BEF5-12CF979D968C}"/>
              </a:ext>
            </a:extLst>
          </p:cNvPr>
          <p:cNvSpPr/>
          <p:nvPr/>
        </p:nvSpPr>
        <p:spPr>
          <a:xfrm>
            <a:off x="6621221" y="270327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54E2547-0087-4DBF-9C04-E3AA00BB18C8}"/>
              </a:ext>
            </a:extLst>
          </p:cNvPr>
          <p:cNvSpPr/>
          <p:nvPr/>
        </p:nvSpPr>
        <p:spPr>
          <a:xfrm>
            <a:off x="6614230" y="289762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C8E2E0D-5383-4ED2-84AE-9ECDBEC1D48E}"/>
              </a:ext>
            </a:extLst>
          </p:cNvPr>
          <p:cNvSpPr/>
          <p:nvPr/>
        </p:nvSpPr>
        <p:spPr>
          <a:xfrm>
            <a:off x="6615628" y="307519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2B4E91A-2981-4EB0-8D54-7B13BC7DFD73}"/>
              </a:ext>
            </a:extLst>
          </p:cNvPr>
          <p:cNvSpPr/>
          <p:nvPr/>
        </p:nvSpPr>
        <p:spPr>
          <a:xfrm>
            <a:off x="6608637" y="326953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1417C5-6ACB-4AD9-93D7-64E8591435F7}"/>
              </a:ext>
            </a:extLst>
          </p:cNvPr>
          <p:cNvSpPr/>
          <p:nvPr/>
        </p:nvSpPr>
        <p:spPr>
          <a:xfrm>
            <a:off x="6606610" y="4601767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BFF1FB-5BE8-402A-8BF4-A1B6AAB2C972}"/>
              </a:ext>
            </a:extLst>
          </p:cNvPr>
          <p:cNvSpPr/>
          <p:nvPr/>
        </p:nvSpPr>
        <p:spPr>
          <a:xfrm>
            <a:off x="6606610" y="478632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37C998-5F1B-45BC-8880-AA48703D28E8}"/>
              </a:ext>
            </a:extLst>
          </p:cNvPr>
          <p:cNvSpPr/>
          <p:nvPr/>
        </p:nvSpPr>
        <p:spPr>
          <a:xfrm>
            <a:off x="6608008" y="4963892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ED924-9215-4C5C-B34D-9AD0A6199134}"/>
              </a:ext>
            </a:extLst>
          </p:cNvPr>
          <p:cNvSpPr/>
          <p:nvPr/>
        </p:nvSpPr>
        <p:spPr>
          <a:xfrm>
            <a:off x="6617795" y="5141459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374F0AE-B7B0-43B8-A09F-6672B97E7F3E}"/>
              </a:ext>
            </a:extLst>
          </p:cNvPr>
          <p:cNvSpPr/>
          <p:nvPr/>
        </p:nvSpPr>
        <p:spPr>
          <a:xfrm>
            <a:off x="6619193" y="5344193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FE8D7BD-37EF-44D3-92E1-E14F6428F7D5}"/>
              </a:ext>
            </a:extLst>
          </p:cNvPr>
          <p:cNvSpPr/>
          <p:nvPr/>
        </p:nvSpPr>
        <p:spPr>
          <a:xfrm>
            <a:off x="6628980" y="5521760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D4A068-27D4-4F5E-A0F6-2CDDEAC82F7B}"/>
              </a:ext>
            </a:extLst>
          </p:cNvPr>
          <p:cNvSpPr/>
          <p:nvPr/>
        </p:nvSpPr>
        <p:spPr>
          <a:xfrm>
            <a:off x="6621989" y="571610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D213108-D195-4BCA-827B-79CDF5E6203E}"/>
              </a:ext>
            </a:extLst>
          </p:cNvPr>
          <p:cNvSpPr/>
          <p:nvPr/>
        </p:nvSpPr>
        <p:spPr>
          <a:xfrm>
            <a:off x="6614998" y="5927228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33F4E85-1A97-4297-9F24-EC8DEB5AEBA3}"/>
              </a:ext>
            </a:extLst>
          </p:cNvPr>
          <p:cNvSpPr/>
          <p:nvPr/>
        </p:nvSpPr>
        <p:spPr>
          <a:xfrm>
            <a:off x="6608008" y="6104115"/>
            <a:ext cx="432058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F5D58-D440-4C09-86FD-1E7CCD20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63" y="1795579"/>
            <a:ext cx="6324600" cy="180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38699-FEF4-410F-981F-A75DD7018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49" y="4632396"/>
            <a:ext cx="6343650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73B81-E196-45EA-B815-C4335619B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49" y="1979940"/>
            <a:ext cx="6343650" cy="22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A4465-8FAC-4A3D-A541-65FCCC01F6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74" y="4814737"/>
            <a:ext cx="6324600" cy="20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C955E-E260-4F7E-9F7F-CB8B7911A2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927" y="2183693"/>
            <a:ext cx="6334125" cy="209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778B3F-76D8-4F5D-A412-BB8061BD4F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149" y="4995744"/>
            <a:ext cx="634365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1D688B-D587-4CEF-BC8E-56E0C96ED8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149" y="2368519"/>
            <a:ext cx="6343650" cy="19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D0D6A-96AE-4462-866B-411F59896C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026" y="5167005"/>
            <a:ext cx="6334125" cy="1809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B45B86-1AFC-463E-903B-1609F1975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939" y="2551635"/>
            <a:ext cx="6315075" cy="19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9C3E57-2BB7-4336-AE8F-AB95656A19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142" y="5347097"/>
            <a:ext cx="6343650" cy="1905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DC69EA7-5748-42F3-BF04-EFD096A9EA2D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DISCONTINUED</a:t>
            </a:r>
          </a:p>
        </p:txBody>
      </p:sp>
    </p:spTree>
    <p:extLst>
      <p:ext uri="{BB962C8B-B14F-4D97-AF65-F5344CB8AC3E}">
        <p14:creationId xmlns:p14="http://schemas.microsoft.com/office/powerpoint/2010/main" val="491376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DBC891B7-4507-4E6A-B551-77E644041C7C}"/>
              </a:ext>
            </a:extLst>
          </p:cNvPr>
          <p:cNvGrpSpPr/>
          <p:nvPr/>
        </p:nvGrpSpPr>
        <p:grpSpPr>
          <a:xfrm>
            <a:off x="293512" y="385161"/>
            <a:ext cx="7422742" cy="4234965"/>
            <a:chOff x="293512" y="385161"/>
            <a:chExt cx="7422742" cy="42349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C9F6D3-0CFE-4A84-B68A-B1238AD6EDBA}"/>
                </a:ext>
              </a:extLst>
            </p:cNvPr>
            <p:cNvSpPr/>
            <p:nvPr/>
          </p:nvSpPr>
          <p:spPr>
            <a:xfrm>
              <a:off x="293512" y="385161"/>
              <a:ext cx="4021814" cy="4253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Invalid Arrival And Departure Time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C6A87C-5173-460E-8084-E123A0B3BDBD}"/>
                </a:ext>
              </a:extLst>
            </p:cNvPr>
            <p:cNvSpPr/>
            <p:nvPr/>
          </p:nvSpPr>
          <p:spPr>
            <a:xfrm>
              <a:off x="293512" y="812976"/>
              <a:ext cx="7422742" cy="3807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814FD2-2A31-4C83-8C3B-32DA86D52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296" y="1160459"/>
              <a:ext cx="1847850" cy="31432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6BB7CAC-BC65-4CD9-BD31-1945F7312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4" y="1744267"/>
              <a:ext cx="7000875" cy="2286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195D1D1-AFD1-497B-A396-5D8BE500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969" y="1527063"/>
              <a:ext cx="6838950" cy="247650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E21EA4E-C527-4737-AF0B-E406B1DB33A5}"/>
                </a:ext>
              </a:extLst>
            </p:cNvPr>
            <p:cNvSpPr/>
            <p:nvPr/>
          </p:nvSpPr>
          <p:spPr>
            <a:xfrm>
              <a:off x="912702" y="1727088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DC5C53-24E3-4FD6-9D46-71A11CD0341A}"/>
                </a:ext>
              </a:extLst>
            </p:cNvPr>
            <p:cNvSpPr/>
            <p:nvPr/>
          </p:nvSpPr>
          <p:spPr>
            <a:xfrm>
              <a:off x="5913601" y="961238"/>
              <a:ext cx="1122271" cy="4253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Before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6C5D773-6715-4063-9002-15768FD8C12C}"/>
                </a:ext>
              </a:extLst>
            </p:cNvPr>
            <p:cNvSpPr/>
            <p:nvPr/>
          </p:nvSpPr>
          <p:spPr>
            <a:xfrm>
              <a:off x="5909620" y="2828952"/>
              <a:ext cx="1122271" cy="4253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After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A15F554-766A-4C02-9726-E10AF18FA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117" y="879694"/>
              <a:ext cx="2223910" cy="295583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20AD7F5-4223-4ED0-A1CF-2ECE6E10E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694" y="2999934"/>
              <a:ext cx="1847850" cy="31432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C8DFD98-B178-432C-82F8-2B0EC0CAF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367" y="3366538"/>
              <a:ext cx="6838950" cy="24765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40F00C2-08A4-4B38-B167-BF188B592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795" y="3590966"/>
              <a:ext cx="6991350" cy="200025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133839-512A-4B4C-AE2B-5009A9FDCAD0}"/>
                </a:ext>
              </a:extLst>
            </p:cNvPr>
            <p:cNvSpPr/>
            <p:nvPr/>
          </p:nvSpPr>
          <p:spPr>
            <a:xfrm>
              <a:off x="914100" y="3566563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B452DC3-8026-4CF4-B70C-9753890BC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406" y="1950781"/>
              <a:ext cx="7029450" cy="238125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BFAEA17-7ED8-48CB-9D83-D641482E9FC2}"/>
                </a:ext>
              </a:extLst>
            </p:cNvPr>
            <p:cNvSpPr/>
            <p:nvPr/>
          </p:nvSpPr>
          <p:spPr>
            <a:xfrm>
              <a:off x="7007819" y="1938803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47C5C48-3E65-4BF7-BB44-C200E9A83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5045" y="3793630"/>
              <a:ext cx="6991350" cy="209550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6E8ED77-5A2C-44DF-B227-355DE3ACE08A}"/>
                </a:ext>
              </a:extLst>
            </p:cNvPr>
            <p:cNvSpPr/>
            <p:nvPr/>
          </p:nvSpPr>
          <p:spPr>
            <a:xfrm>
              <a:off x="7007819" y="3778278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061AB86-1AEB-4757-82A8-49C1938D5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7807" y="2165545"/>
              <a:ext cx="7019925" cy="228600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F3B1552-F4A6-4F62-B33F-1FD187CCF84F}"/>
                </a:ext>
              </a:extLst>
            </p:cNvPr>
            <p:cNvSpPr/>
            <p:nvPr/>
          </p:nvSpPr>
          <p:spPr>
            <a:xfrm>
              <a:off x="7009217" y="2141537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D6B9BE7-7F66-4B1D-AA39-D8F0B399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048" y="3974883"/>
              <a:ext cx="7000875" cy="190500"/>
            </a:xfrm>
            <a:prstGeom prst="rect">
              <a:avLst/>
            </a:pr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12A3B8A-20E9-492B-9E19-82D1192190D1}"/>
                </a:ext>
              </a:extLst>
            </p:cNvPr>
            <p:cNvSpPr/>
            <p:nvPr/>
          </p:nvSpPr>
          <p:spPr>
            <a:xfrm>
              <a:off x="7017606" y="3939067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1FCB730-7D31-4826-BA49-B717A1D3E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6776" y="2367552"/>
              <a:ext cx="7019925" cy="209550"/>
            </a:xfrm>
            <a:prstGeom prst="rect">
              <a:avLst/>
            </a:prstGeom>
          </p:spPr>
        </p:pic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BA3A715-951B-4CE8-9147-260F63EE3AD7}"/>
                </a:ext>
              </a:extLst>
            </p:cNvPr>
            <p:cNvSpPr/>
            <p:nvPr/>
          </p:nvSpPr>
          <p:spPr>
            <a:xfrm>
              <a:off x="7010615" y="2344271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30C11F8-BD89-4880-940F-AD5A92C6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7693" y="4148125"/>
              <a:ext cx="7000875" cy="190500"/>
            </a:xfrm>
            <a:prstGeom prst="rect">
              <a:avLst/>
            </a:prstGeom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E5CD39-E215-4750-AE80-237A2990B8BE}"/>
                </a:ext>
              </a:extLst>
            </p:cNvPr>
            <p:cNvSpPr/>
            <p:nvPr/>
          </p:nvSpPr>
          <p:spPr>
            <a:xfrm>
              <a:off x="7027393" y="4116634"/>
              <a:ext cx="493135" cy="2252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E90E958-3C94-42D3-B265-96B82DD08913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Cancelled</a:t>
            </a:r>
          </a:p>
        </p:txBody>
      </p:sp>
    </p:spTree>
    <p:extLst>
      <p:ext uri="{BB962C8B-B14F-4D97-AF65-F5344CB8AC3E}">
        <p14:creationId xmlns:p14="http://schemas.microsoft.com/office/powerpoint/2010/main" val="3213811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D253EEF-059F-4194-8AA6-B98DF8B7B999}"/>
              </a:ext>
            </a:extLst>
          </p:cNvPr>
          <p:cNvGrpSpPr/>
          <p:nvPr/>
        </p:nvGrpSpPr>
        <p:grpSpPr>
          <a:xfrm>
            <a:off x="293512" y="385161"/>
            <a:ext cx="7101900" cy="2053239"/>
            <a:chOff x="293512" y="385161"/>
            <a:chExt cx="7101900" cy="20532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C9F6D3-0CFE-4A84-B68A-B1238AD6EDBA}"/>
                </a:ext>
              </a:extLst>
            </p:cNvPr>
            <p:cNvSpPr/>
            <p:nvPr/>
          </p:nvSpPr>
          <p:spPr>
            <a:xfrm>
              <a:off x="293512" y="385161"/>
              <a:ext cx="3158837" cy="4253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Tour Cancellation With Inputs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C6A87C-5173-460E-8084-E123A0B3BDBD}"/>
                </a:ext>
              </a:extLst>
            </p:cNvPr>
            <p:cNvSpPr/>
            <p:nvPr/>
          </p:nvSpPr>
          <p:spPr>
            <a:xfrm>
              <a:off x="293512" y="812975"/>
              <a:ext cx="7101900" cy="1625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1E948A-5AB6-4848-85CD-E30072ABD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17" y="879694"/>
              <a:ext cx="2223910" cy="29558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ECCC435-BE90-4F9B-A596-4A3195842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811"/>
            <a:stretch/>
          </p:blipFill>
          <p:spPr>
            <a:xfrm>
              <a:off x="540800" y="1364581"/>
              <a:ext cx="1457325" cy="314325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4A1B01-2A68-4756-9942-0D61445A7487}"/>
                </a:ext>
              </a:extLst>
            </p:cNvPr>
            <p:cNvSpPr/>
            <p:nvPr/>
          </p:nvSpPr>
          <p:spPr>
            <a:xfrm>
              <a:off x="5935425" y="1190957"/>
              <a:ext cx="1122271" cy="42537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0070C0"/>
                  </a:solidFill>
                </a:rPr>
                <a:t>Delete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189D549-3B1D-4111-99A7-C59442A33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923" y="1685543"/>
              <a:ext cx="6124575" cy="24765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930D4C0-2E7E-4577-AA50-196F3EAA2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798" y="1910476"/>
              <a:ext cx="6362700" cy="21907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8EB52C0-E381-4D9F-A5F1-E1D5089B9708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Cancelled</a:t>
            </a:r>
          </a:p>
        </p:txBody>
      </p:sp>
    </p:spTree>
    <p:extLst>
      <p:ext uri="{BB962C8B-B14F-4D97-AF65-F5344CB8AC3E}">
        <p14:creationId xmlns:p14="http://schemas.microsoft.com/office/powerpoint/2010/main" val="230869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C9F6D3-0CFE-4A84-B68A-B1238AD6EDBA}"/>
              </a:ext>
            </a:extLst>
          </p:cNvPr>
          <p:cNvSpPr/>
          <p:nvPr/>
        </p:nvSpPr>
        <p:spPr>
          <a:xfrm>
            <a:off x="293512" y="385161"/>
            <a:ext cx="3158837" cy="42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Missing End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6A87C-5173-460E-8084-E123A0B3BDBD}"/>
              </a:ext>
            </a:extLst>
          </p:cNvPr>
          <p:cNvSpPr/>
          <p:nvPr/>
        </p:nvSpPr>
        <p:spPr>
          <a:xfrm>
            <a:off x="293511" y="812975"/>
            <a:ext cx="9395773" cy="5445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E948A-5AB6-4848-85CD-E30072AB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879694"/>
            <a:ext cx="2223910" cy="29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F26F2-2F74-4842-8B51-83889F1D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87" y="1604285"/>
            <a:ext cx="7381875" cy="247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50ADCC-A904-4B6F-94C5-C404F721B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1" y="2416751"/>
            <a:ext cx="7639050" cy="219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6A6BA6-9A7A-4BC2-ACBF-7B14686DC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45" y="1287409"/>
            <a:ext cx="1828800" cy="285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A233BA-29D2-4933-8D19-8010AA59749D}"/>
              </a:ext>
            </a:extLst>
          </p:cNvPr>
          <p:cNvSpPr/>
          <p:nvPr/>
        </p:nvSpPr>
        <p:spPr>
          <a:xfrm>
            <a:off x="5913601" y="961238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8B3382-866D-410B-9D1F-0A965BEE031D}"/>
              </a:ext>
            </a:extLst>
          </p:cNvPr>
          <p:cNvSpPr/>
          <p:nvPr/>
        </p:nvSpPr>
        <p:spPr>
          <a:xfrm>
            <a:off x="5909620" y="2828952"/>
            <a:ext cx="1122271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589723-A05E-47BA-BFE7-8566F725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85" y="3568709"/>
            <a:ext cx="7381875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13BA3D-E294-4C8C-B0A3-F3D029B85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99" y="4012059"/>
            <a:ext cx="7639050" cy="21907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7446AB3-13CB-4945-B4DB-0A7EB64AFC9C}"/>
              </a:ext>
            </a:extLst>
          </p:cNvPr>
          <p:cNvSpPr/>
          <p:nvPr/>
        </p:nvSpPr>
        <p:spPr>
          <a:xfrm>
            <a:off x="7589519" y="3971393"/>
            <a:ext cx="585247" cy="266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7A48A5-7ADA-47C5-9A04-D0E5E0246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43" y="3251833"/>
            <a:ext cx="1828800" cy="285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1D7FF7-36EB-4019-9B47-83E148ACB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58" y="1832815"/>
            <a:ext cx="7648575" cy="2190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ACC0900-A783-4EF2-89C4-1FD0E380E62F}"/>
              </a:ext>
            </a:extLst>
          </p:cNvPr>
          <p:cNvSpPr/>
          <p:nvPr/>
        </p:nvSpPr>
        <p:spPr>
          <a:xfrm>
            <a:off x="7588121" y="1805633"/>
            <a:ext cx="585247" cy="266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F7A13E-F5AB-47AB-ABF5-B5B646C70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13" y="3781204"/>
            <a:ext cx="7610475" cy="2286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81C67BE-9B3B-43B1-8375-FC93651C3AF8}"/>
              </a:ext>
            </a:extLst>
          </p:cNvPr>
          <p:cNvSpPr/>
          <p:nvPr/>
        </p:nvSpPr>
        <p:spPr>
          <a:xfrm>
            <a:off x="7597908" y="3736501"/>
            <a:ext cx="585247" cy="266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321AA5-8E38-43A3-93DD-FF6C84D32741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Cancelled</a:t>
            </a:r>
          </a:p>
        </p:txBody>
      </p:sp>
    </p:spTree>
    <p:extLst>
      <p:ext uri="{BB962C8B-B14F-4D97-AF65-F5344CB8AC3E}">
        <p14:creationId xmlns:p14="http://schemas.microsoft.com/office/powerpoint/2010/main" val="1651965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50B9F0-72C0-456C-9BD3-A190931709B9}"/>
              </a:ext>
            </a:extLst>
          </p:cNvPr>
          <p:cNvSpPr/>
          <p:nvPr/>
        </p:nvSpPr>
        <p:spPr>
          <a:xfrm>
            <a:off x="293512" y="385161"/>
            <a:ext cx="3158837" cy="42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Missing End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AF2602-4881-4416-819E-623BD8182FF3}"/>
              </a:ext>
            </a:extLst>
          </p:cNvPr>
          <p:cNvSpPr/>
          <p:nvPr/>
        </p:nvSpPr>
        <p:spPr>
          <a:xfrm>
            <a:off x="293511" y="812976"/>
            <a:ext cx="9521608" cy="1535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779009-8B05-47C1-827C-328DE757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32" y="877334"/>
            <a:ext cx="2223910" cy="295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2BFEE-18FC-4A9D-BDE8-EC5DD6488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87" y="1604285"/>
            <a:ext cx="7381875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1E8D0-C6B8-4A25-B5B3-D2C653AD6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1" y="1821132"/>
            <a:ext cx="7639050" cy="2190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FC99E63-C5BF-47CB-B383-482824D01FAA}"/>
              </a:ext>
            </a:extLst>
          </p:cNvPr>
          <p:cNvSpPr/>
          <p:nvPr/>
        </p:nvSpPr>
        <p:spPr>
          <a:xfrm>
            <a:off x="8425037" y="1530613"/>
            <a:ext cx="1121635" cy="600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Missing Time_End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1A35C1-2E44-4A50-BA66-8F027F6F8DFA}"/>
              </a:ext>
            </a:extLst>
          </p:cNvPr>
          <p:cNvSpPr/>
          <p:nvPr/>
        </p:nvSpPr>
        <p:spPr>
          <a:xfrm>
            <a:off x="7588121" y="1780466"/>
            <a:ext cx="585247" cy="266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DEC824-8CB8-40E6-82BA-2937EC5FB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45" y="1287409"/>
            <a:ext cx="1828800" cy="285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3A51C7-00F7-4EF8-A3DF-5E89D5F32B83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Cancelled</a:t>
            </a:r>
          </a:p>
        </p:txBody>
      </p:sp>
    </p:spTree>
    <p:extLst>
      <p:ext uri="{BB962C8B-B14F-4D97-AF65-F5344CB8AC3E}">
        <p14:creationId xmlns:p14="http://schemas.microsoft.com/office/powerpoint/2010/main" val="11025202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D3CAF6-9A1F-4D7C-8787-C6F0361DE4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Anomaly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6B859C-B63E-4FB8-A868-DEF0D06A62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List of Anomaly Data Day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0A9DCD-8EB5-464D-946A-AA44BA2B78AC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Cancelled</a:t>
            </a:r>
          </a:p>
        </p:txBody>
      </p:sp>
    </p:spTree>
    <p:extLst>
      <p:ext uri="{BB962C8B-B14F-4D97-AF65-F5344CB8AC3E}">
        <p14:creationId xmlns:p14="http://schemas.microsoft.com/office/powerpoint/2010/main" val="647996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7739DB4-3708-4C6C-B810-CF61A0609476}"/>
              </a:ext>
            </a:extLst>
          </p:cNvPr>
          <p:cNvGrpSpPr/>
          <p:nvPr/>
        </p:nvGrpSpPr>
        <p:grpSpPr>
          <a:xfrm>
            <a:off x="293511" y="385161"/>
            <a:ext cx="7139135" cy="4371398"/>
            <a:chOff x="293511" y="385161"/>
            <a:chExt cx="7139135" cy="43713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DEDF45-418A-4CF9-A536-62B6E7CD9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395" y="1771129"/>
              <a:ext cx="3409950" cy="2952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B7148C-976D-4037-A72B-3D0E4ABA1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36" t="-1875" r="2475" b="20295"/>
            <a:stretch/>
          </p:blipFill>
          <p:spPr>
            <a:xfrm>
              <a:off x="491535" y="1345751"/>
              <a:ext cx="1764146" cy="2952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2EDD2E-DC79-46A2-88D3-7657EC971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11"/>
            <a:stretch/>
          </p:blipFill>
          <p:spPr>
            <a:xfrm>
              <a:off x="440132" y="3722773"/>
              <a:ext cx="1457325" cy="3143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C9F6D3-0CFE-4A84-B68A-B1238AD6EDBA}"/>
                </a:ext>
              </a:extLst>
            </p:cNvPr>
            <p:cNvSpPr/>
            <p:nvPr/>
          </p:nvSpPr>
          <p:spPr>
            <a:xfrm>
              <a:off x="293512" y="385161"/>
              <a:ext cx="3158837" cy="4253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Tour Cancellation With Inputs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C6A87C-5173-460E-8084-E123A0B3BDBD}"/>
                </a:ext>
              </a:extLst>
            </p:cNvPr>
            <p:cNvSpPr/>
            <p:nvPr/>
          </p:nvSpPr>
          <p:spPr>
            <a:xfrm>
              <a:off x="293511" y="812977"/>
              <a:ext cx="7139135" cy="39435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AAE7AC-585E-45EB-9FAA-1718291F518A}"/>
                </a:ext>
              </a:extLst>
            </p:cNvPr>
            <p:cNvSpPr/>
            <p:nvPr/>
          </p:nvSpPr>
          <p:spPr>
            <a:xfrm>
              <a:off x="5834758" y="1134742"/>
              <a:ext cx="1122271" cy="4253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Before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169170-49EB-4A91-A3CD-D8A916865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313" y="2062283"/>
              <a:ext cx="4019550" cy="2190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3873E0-A5F7-474F-8C53-7B3AE8EE1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839" y="4102309"/>
              <a:ext cx="6581775" cy="21907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E2CED0-B4C5-4528-96E6-2C6DE054B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61" t="-24122"/>
            <a:stretch/>
          </p:blipFill>
          <p:spPr>
            <a:xfrm>
              <a:off x="458402" y="4220741"/>
              <a:ext cx="6784290" cy="30738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D474DC-D4E1-48C8-9A7D-24B6326BA79D}"/>
                </a:ext>
              </a:extLst>
            </p:cNvPr>
            <p:cNvSpPr/>
            <p:nvPr/>
          </p:nvSpPr>
          <p:spPr>
            <a:xfrm>
              <a:off x="5834757" y="3549149"/>
              <a:ext cx="1122271" cy="42537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0070C0"/>
                  </a:solidFill>
                </a:rPr>
                <a:t>Delete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3F83C4A-F8BA-486D-8B54-48E4E80EA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395" y="2794587"/>
              <a:ext cx="3409950" cy="29527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00C339-E56C-45E7-8A21-D043843F1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36" t="-1875" r="2475" b="20295"/>
            <a:stretch/>
          </p:blipFill>
          <p:spPr>
            <a:xfrm>
              <a:off x="491535" y="2369209"/>
              <a:ext cx="1764146" cy="29527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DA066D-524D-4DFC-BB6E-63698BD37223}"/>
                </a:ext>
              </a:extLst>
            </p:cNvPr>
            <p:cNvSpPr/>
            <p:nvPr/>
          </p:nvSpPr>
          <p:spPr>
            <a:xfrm>
              <a:off x="5834758" y="2197124"/>
              <a:ext cx="1122271" cy="4253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After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410021D-8732-4C0E-BA3D-2195968F6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924" y="3090249"/>
              <a:ext cx="4895850" cy="20955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F4ECE5-B2BE-4158-91A3-184B84EE2EBD}"/>
                </a:ext>
              </a:extLst>
            </p:cNvPr>
            <p:cNvSpPr/>
            <p:nvPr/>
          </p:nvSpPr>
          <p:spPr>
            <a:xfrm>
              <a:off x="4404220" y="2947681"/>
              <a:ext cx="889233" cy="494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8DA1BC5-F1C4-43A3-96F2-4BBF9D3F3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1083" y="961094"/>
              <a:ext cx="2242960" cy="347297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281FC66-6981-4E8B-B5B6-A84273680C4C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Cancelled</a:t>
            </a:r>
          </a:p>
        </p:txBody>
      </p:sp>
    </p:spTree>
    <p:extLst>
      <p:ext uri="{BB962C8B-B14F-4D97-AF65-F5344CB8AC3E}">
        <p14:creationId xmlns:p14="http://schemas.microsoft.com/office/powerpoint/2010/main" val="3913140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892E9D-C42D-47CC-9441-66462252F9F2}"/>
              </a:ext>
            </a:extLst>
          </p:cNvPr>
          <p:cNvGrpSpPr/>
          <p:nvPr/>
        </p:nvGrpSpPr>
        <p:grpSpPr>
          <a:xfrm>
            <a:off x="293512" y="385161"/>
            <a:ext cx="5931120" cy="2878156"/>
            <a:chOff x="293512" y="385161"/>
            <a:chExt cx="5931120" cy="28781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39213F-5A19-4F89-B916-C6F5F188E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811"/>
            <a:stretch/>
          </p:blipFill>
          <p:spPr>
            <a:xfrm>
              <a:off x="440132" y="1256407"/>
              <a:ext cx="1457325" cy="3143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50B9F0-72C0-456C-9BD3-A190931709B9}"/>
                </a:ext>
              </a:extLst>
            </p:cNvPr>
            <p:cNvSpPr/>
            <p:nvPr/>
          </p:nvSpPr>
          <p:spPr>
            <a:xfrm>
              <a:off x="293512" y="385161"/>
              <a:ext cx="3158837" cy="4253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Extra SIT Stop Record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AF2602-4881-4416-819E-623BD8182FF3}"/>
                </a:ext>
              </a:extLst>
            </p:cNvPr>
            <p:cNvSpPr/>
            <p:nvPr/>
          </p:nvSpPr>
          <p:spPr>
            <a:xfrm>
              <a:off x="293512" y="812976"/>
              <a:ext cx="5931120" cy="2450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54408B-F8D3-4BA7-AD96-3DEF27485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083" y="961094"/>
              <a:ext cx="2242960" cy="34729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08BDBE-6EF0-416C-B6A2-560F7E1E8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413" y="1738963"/>
              <a:ext cx="5295900" cy="2286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E3BEC8-AA18-4928-82B4-A96C033AD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269" y="1969699"/>
              <a:ext cx="5524500" cy="228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154CAD-A841-455C-9BD4-7F929E3F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880" y="2155016"/>
              <a:ext cx="5534025" cy="228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667262-B531-4148-8B4D-4515422F3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472" y="2368683"/>
              <a:ext cx="5534025" cy="2286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FEFB28-AC59-4F8E-A18F-DB6226E84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269" y="2572485"/>
              <a:ext cx="5505450" cy="21907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CF197F2-5CA7-46AD-B14A-BA5D57B2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2880" y="2752234"/>
              <a:ext cx="5524500" cy="2286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6DE9123-5302-4788-8D99-8452867FE743}"/>
                </a:ext>
              </a:extLst>
            </p:cNvPr>
            <p:cNvSpPr/>
            <p:nvPr/>
          </p:nvSpPr>
          <p:spPr>
            <a:xfrm>
              <a:off x="4735533" y="1063281"/>
              <a:ext cx="1122271" cy="42537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0070C0"/>
                  </a:solidFill>
                </a:rPr>
                <a:t>Delete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D05F25E-8245-4902-AEFF-F2CC5B6F4CA3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Cancelled</a:t>
            </a:r>
          </a:p>
        </p:txBody>
      </p:sp>
    </p:spTree>
    <p:extLst>
      <p:ext uri="{BB962C8B-B14F-4D97-AF65-F5344CB8AC3E}">
        <p14:creationId xmlns:p14="http://schemas.microsoft.com/office/powerpoint/2010/main" val="1252756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7C63CF-E07C-4CFA-BD20-5D31E35B1E90}"/>
              </a:ext>
            </a:extLst>
          </p:cNvPr>
          <p:cNvGrpSpPr/>
          <p:nvPr/>
        </p:nvGrpSpPr>
        <p:grpSpPr>
          <a:xfrm>
            <a:off x="293511" y="385161"/>
            <a:ext cx="7181080" cy="4195228"/>
            <a:chOff x="293511" y="385161"/>
            <a:chExt cx="7181080" cy="4195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39213F-5A19-4F89-B916-C6F5F188E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811"/>
            <a:stretch/>
          </p:blipFill>
          <p:spPr>
            <a:xfrm>
              <a:off x="440132" y="1256407"/>
              <a:ext cx="1457325" cy="3143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50B9F0-72C0-456C-9BD3-A190931709B9}"/>
                </a:ext>
              </a:extLst>
            </p:cNvPr>
            <p:cNvSpPr/>
            <p:nvPr/>
          </p:nvSpPr>
          <p:spPr>
            <a:xfrm>
              <a:off x="293512" y="385161"/>
              <a:ext cx="3158837" cy="4253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Others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AF2602-4881-4416-819E-623BD8182FF3}"/>
                </a:ext>
              </a:extLst>
            </p:cNvPr>
            <p:cNvSpPr/>
            <p:nvPr/>
          </p:nvSpPr>
          <p:spPr>
            <a:xfrm>
              <a:off x="293511" y="812976"/>
              <a:ext cx="7181080" cy="37674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54408B-F8D3-4BA7-AD96-3DEF27485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083" y="961094"/>
              <a:ext cx="2242960" cy="3472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3AD68F-DA5C-4F53-B8DD-375D6E2B2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694" y="1953376"/>
              <a:ext cx="6858000" cy="247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5C2E1A-69F2-4FC5-9285-4EDA6AF9C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424" y="2369563"/>
              <a:ext cx="6858000" cy="238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8331A4-BECE-49DC-9835-CC42F6AD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474" y="2143410"/>
              <a:ext cx="6838950" cy="2381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2268D-CAC5-4283-A3A7-DB923F90A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732" y="1727223"/>
              <a:ext cx="6581775" cy="219075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1823D37-7999-4737-9D07-09E91E141B3B}"/>
                </a:ext>
              </a:extLst>
            </p:cNvPr>
            <p:cNvSpPr/>
            <p:nvPr/>
          </p:nvSpPr>
          <p:spPr>
            <a:xfrm>
              <a:off x="5832026" y="1917285"/>
              <a:ext cx="263974" cy="2668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B7CBC27-08D0-4E19-A642-BB22A489A584}"/>
                </a:ext>
              </a:extLst>
            </p:cNvPr>
            <p:cNvSpPr/>
            <p:nvPr/>
          </p:nvSpPr>
          <p:spPr>
            <a:xfrm>
              <a:off x="6854581" y="1934176"/>
              <a:ext cx="399925" cy="2668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8052AA-318D-4025-B1FB-68C87617ADAD}"/>
                </a:ext>
              </a:extLst>
            </p:cNvPr>
            <p:cNvSpPr/>
            <p:nvPr/>
          </p:nvSpPr>
          <p:spPr>
            <a:xfrm>
              <a:off x="5402877" y="1004888"/>
              <a:ext cx="1122271" cy="4253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Before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635DF1-914F-4D6C-A19A-D805A3F1C10B}"/>
                </a:ext>
              </a:extLst>
            </p:cNvPr>
            <p:cNvSpPr/>
            <p:nvPr/>
          </p:nvSpPr>
          <p:spPr>
            <a:xfrm>
              <a:off x="5402877" y="2866336"/>
              <a:ext cx="1122271" cy="4253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After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25E4C1-335B-43DD-8B26-7232B2F67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766" y="3637855"/>
              <a:ext cx="6867525" cy="25717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A1EA9C-11CF-4AFB-BE99-EEE367C9A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132" y="4090882"/>
              <a:ext cx="6858000" cy="2381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BB1ED6-3D95-423B-BBF1-6249879BE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182" y="3864729"/>
              <a:ext cx="6838950" cy="2381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DA40A3-0986-43A4-B733-ABA3ED40E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440" y="3448542"/>
              <a:ext cx="6581775" cy="219075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6697529-4045-44AC-BCED-6D577552B2D3}"/>
                </a:ext>
              </a:extLst>
            </p:cNvPr>
            <p:cNvSpPr/>
            <p:nvPr/>
          </p:nvSpPr>
          <p:spPr>
            <a:xfrm>
              <a:off x="5858734" y="3638604"/>
              <a:ext cx="263974" cy="2668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019CC5-8642-484F-BBE4-DB15AF4C166F}"/>
                </a:ext>
              </a:extLst>
            </p:cNvPr>
            <p:cNvSpPr/>
            <p:nvPr/>
          </p:nvSpPr>
          <p:spPr>
            <a:xfrm>
              <a:off x="6881289" y="3655495"/>
              <a:ext cx="399925" cy="2668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0C324-704C-4239-BA7F-ECAF4485966B}"/>
              </a:ext>
            </a:extLst>
          </p:cNvPr>
          <p:cNvSpPr/>
          <p:nvPr/>
        </p:nvSpPr>
        <p:spPr>
          <a:xfrm rot="1294273">
            <a:off x="9269198" y="1015713"/>
            <a:ext cx="2100682" cy="425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Cancelled</a:t>
            </a:r>
          </a:p>
        </p:txBody>
      </p:sp>
    </p:spTree>
    <p:extLst>
      <p:ext uri="{BB962C8B-B14F-4D97-AF65-F5344CB8AC3E}">
        <p14:creationId xmlns:p14="http://schemas.microsoft.com/office/powerpoint/2010/main" val="333770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B92FD57-04DC-46FB-85CB-68CB84BF5546}"/>
              </a:ext>
            </a:extLst>
          </p:cNvPr>
          <p:cNvGrpSpPr/>
          <p:nvPr/>
        </p:nvGrpSpPr>
        <p:grpSpPr>
          <a:xfrm>
            <a:off x="0" y="0"/>
            <a:ext cx="12192000" cy="6578600"/>
            <a:chOff x="0" y="0"/>
            <a:chExt cx="12192000" cy="6578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FD8DF3F-92D0-40DA-82D5-FD30ED675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4"/>
            <a:stretch/>
          </p:blipFill>
          <p:spPr>
            <a:xfrm>
              <a:off x="0" y="0"/>
              <a:ext cx="12192000" cy="65786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E6BB69-92A7-4394-BBAC-523DFE87DE42}"/>
                </a:ext>
              </a:extLst>
            </p:cNvPr>
            <p:cNvSpPr/>
            <p:nvPr/>
          </p:nvSpPr>
          <p:spPr>
            <a:xfrm>
              <a:off x="1749804" y="3429000"/>
              <a:ext cx="3431796" cy="411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F274BF-1631-43B5-8E9C-301F3A31887E}"/>
                </a:ext>
              </a:extLst>
            </p:cNvPr>
            <p:cNvSpPr/>
            <p:nvPr/>
          </p:nvSpPr>
          <p:spPr>
            <a:xfrm>
              <a:off x="0" y="258660"/>
              <a:ext cx="279400" cy="411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2941FB-887F-45D1-9619-D7F0BAE2555E}"/>
                </a:ext>
              </a:extLst>
            </p:cNvPr>
            <p:cNvSpPr/>
            <p:nvPr/>
          </p:nvSpPr>
          <p:spPr>
            <a:xfrm>
              <a:off x="378204" y="774700"/>
              <a:ext cx="1209296" cy="306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132534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F3C37-2A2E-4EA9-84C6-BB50BA912B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AES Images</a:t>
            </a:r>
          </a:p>
        </p:txBody>
      </p:sp>
    </p:spTree>
    <p:extLst>
      <p:ext uri="{BB962C8B-B14F-4D97-AF65-F5344CB8AC3E}">
        <p14:creationId xmlns:p14="http://schemas.microsoft.com/office/powerpoint/2010/main" val="200396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E14FBE-A326-441E-9674-D16DBCFFEEBC}"/>
              </a:ext>
            </a:extLst>
          </p:cNvPr>
          <p:cNvSpPr/>
          <p:nvPr/>
        </p:nvSpPr>
        <p:spPr>
          <a:xfrm>
            <a:off x="0" y="-16042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BC10F8-A280-4BB3-A8FF-21D3EBC34E6F}"/>
              </a:ext>
            </a:extLst>
          </p:cNvPr>
          <p:cNvSpPr/>
          <p:nvPr/>
        </p:nvSpPr>
        <p:spPr>
          <a:xfrm>
            <a:off x="0" y="882315"/>
            <a:ext cx="12192000" cy="178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9BDABC9-08C3-458F-88B7-FA14C4BAD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295" y="16042"/>
            <a:ext cx="3818021" cy="834191"/>
          </a:xfrm>
        </p:spPr>
        <p:txBody>
          <a:bodyPr>
            <a:normAutofit/>
          </a:bodyPr>
          <a:lstStyle/>
          <a:p>
            <a:r>
              <a:rPr lang="en-SG" sz="5200" b="1" dirty="0">
                <a:solidFill>
                  <a:schemeClr val="bg1"/>
                </a:solidFill>
                <a:latin typeface="Corbel" panose="020B0503020204020204" pitchFamily="34" charset="0"/>
              </a:rPr>
              <a:t>Research: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25516CC-F411-47DD-B11E-699ED081DAE8}"/>
              </a:ext>
            </a:extLst>
          </p:cNvPr>
          <p:cNvSpPr txBox="1">
            <a:spLocks/>
          </p:cNvSpPr>
          <p:nvPr/>
        </p:nvSpPr>
        <p:spPr>
          <a:xfrm>
            <a:off x="2542672" y="882317"/>
            <a:ext cx="5775161" cy="810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5200" b="1" dirty="0">
                <a:latin typeface="Century Gothic" panose="020B0502020202020204" pitchFamily="34" charset="0"/>
              </a:rPr>
              <a:t>Capability Of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1B777A-87E3-4561-A3DA-22BA88C8B3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28889" x2="40889" y2="28889"/>
                        <a14:foregroundMark x1="55556" y1="37778" x2="55556" y2="37778"/>
                        <a14:foregroundMark x1="47111" y1="40444" x2="47111" y2="40444"/>
                        <a14:foregroundMark x1="47111" y1="39556" x2="40444" y2="43556"/>
                        <a14:foregroundMark x1="60889" y1="24444" x2="43556" y2="38222"/>
                        <a14:foregroundMark x1="19321" y1="68889" x2="19556" y2="70667"/>
                        <a14:foregroundMark x1="18948" y1="66065" x2="19321" y2="68889"/>
                        <a14:foregroundMark x1="16444" y1="47111" x2="18083" y2="59519"/>
                        <a14:foregroundMark x1="19556" y1="70667" x2="39556" y2="79111"/>
                        <a14:foregroundMark x1="36444" y1="76889" x2="35556" y2="50667"/>
                        <a14:foregroundMark x1="35556" y1="50667" x2="50222" y2="39556"/>
                        <a14:foregroundMark x1="64444" y1="17778" x2="71556" y2="19556"/>
                        <a14:foregroundMark x1="71111" y1="19111" x2="66667" y2="16444"/>
                        <a14:foregroundMark x1="71556" y1="19556" x2="48889" y2="52000"/>
                        <a14:foregroundMark x1="59556" y1="40000" x2="38667" y2="64000"/>
                        <a14:foregroundMark x1="37333" y1="52444" x2="20000" y2="60889"/>
                        <a14:foregroundMark x1="18037" y1="66630" x2="18222" y2="67556"/>
                        <a14:foregroundMark x1="16444" y1="58667" x2="16703" y2="59963"/>
                        <a14:foregroundMark x1="24889" y1="72889" x2="32000" y2="80889"/>
                        <a14:foregroundMark x1="22222" y1="74222" x2="30222" y2="81778"/>
                        <a14:foregroundMark x1="14727" y1="60599" x2="14667" y2="60444"/>
                        <a14:foregroundMark x1="17778" y1="68444" x2="17260" y2="67111"/>
                        <a14:foregroundMark x1="15208" y1="60444" x2="14667" y2="57333"/>
                        <a14:foregroundMark x1="16889" y1="66667" x2="16857" y2="66284"/>
                        <a14:foregroundMark x1="16600" y1="66316" x2="16889" y2="67111"/>
                        <a14:foregroundMark x1="15111" y1="59111" x2="16889" y2="67111"/>
                        <a14:backgroundMark x1="15111" y1="68889" x2="15111" y2="68889"/>
                        <a14:backgroundMark x1="14335" y1="68002" x2="14667" y2="68444"/>
                        <a14:backgroundMark x1="14703" y1="67873" x2="15111" y2="68444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4" y="1536033"/>
            <a:ext cx="1066800" cy="10668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9EF51CE0-43D1-450C-ACA9-A96916427F51}"/>
              </a:ext>
            </a:extLst>
          </p:cNvPr>
          <p:cNvSpPr txBox="1">
            <a:spLocks/>
          </p:cNvSpPr>
          <p:nvPr/>
        </p:nvSpPr>
        <p:spPr>
          <a:xfrm>
            <a:off x="3697706" y="1536033"/>
            <a:ext cx="6553199" cy="10708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62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TIBCO Platform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5344648-6938-466A-8216-77190117952D}"/>
              </a:ext>
            </a:extLst>
          </p:cNvPr>
          <p:cNvSpPr txBox="1">
            <a:spLocks/>
          </p:cNvSpPr>
          <p:nvPr/>
        </p:nvSpPr>
        <p:spPr>
          <a:xfrm>
            <a:off x="240631" y="2803360"/>
            <a:ext cx="2302041" cy="5454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2500" b="1" u="sng" dirty="0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3977A588-C285-4F31-A75B-134B0E95682D}"/>
              </a:ext>
            </a:extLst>
          </p:cNvPr>
          <p:cNvSpPr txBox="1">
            <a:spLocks/>
          </p:cNvSpPr>
          <p:nvPr/>
        </p:nvSpPr>
        <p:spPr>
          <a:xfrm>
            <a:off x="240631" y="3387895"/>
            <a:ext cx="11694695" cy="14538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Being an educational institution, NYP formed a MOU with TIBCO to use their services. With this free access, I was given the task to research and explore the capabilities of what the TIBCO Platform could offer. During my time, I was able to fully explore the TIBCO Spotfire service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D2BF837-2AD2-40E0-9370-BE9A35559AF7}"/>
              </a:ext>
            </a:extLst>
          </p:cNvPr>
          <p:cNvGrpSpPr/>
          <p:nvPr/>
        </p:nvGrpSpPr>
        <p:grpSpPr>
          <a:xfrm>
            <a:off x="2356652" y="5121040"/>
            <a:ext cx="2143250" cy="1187216"/>
            <a:chOff x="2937677" y="5111515"/>
            <a:chExt cx="2143250" cy="118721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E7B06E-CF90-40E8-BE94-2F6EFDD4F5EE}"/>
                </a:ext>
              </a:extLst>
            </p:cNvPr>
            <p:cNvSpPr/>
            <p:nvPr/>
          </p:nvSpPr>
          <p:spPr>
            <a:xfrm>
              <a:off x="2937677" y="5208267"/>
              <a:ext cx="1135208" cy="10904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3B140CE-A59B-4D94-8746-4B7B94FF658B}"/>
                </a:ext>
              </a:extLst>
            </p:cNvPr>
            <p:cNvGrpSpPr/>
            <p:nvPr/>
          </p:nvGrpSpPr>
          <p:grpSpPr>
            <a:xfrm>
              <a:off x="3004057" y="5438274"/>
              <a:ext cx="1034531" cy="741950"/>
              <a:chOff x="2819400" y="2972886"/>
              <a:chExt cx="2133600" cy="1675314"/>
            </a:xfrm>
          </p:grpSpPr>
          <p:pic>
            <p:nvPicPr>
              <p:cNvPr id="25" name="Picture 24" descr="A picture containing outdoor, building&#10;&#10;Description automatically generated">
                <a:extLst>
                  <a:ext uri="{FF2B5EF4-FFF2-40B4-BE49-F238E27FC236}">
                    <a16:creationId xmlns:a16="http://schemas.microsoft.com/office/drawing/2014/main" id="{970F4AE0-32C7-4C39-B37C-902ED4013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0" y="2972886"/>
                <a:ext cx="2133600" cy="167531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A3F261E-2760-4C23-8148-2145DF3A25D8}"/>
                  </a:ext>
                </a:extLst>
              </p:cNvPr>
              <p:cNvSpPr/>
              <p:nvPr/>
            </p:nvSpPr>
            <p:spPr>
              <a:xfrm>
                <a:off x="2945675" y="3060255"/>
                <a:ext cx="1893561" cy="8868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27" name="Picture 2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AD2F514-9AE6-4183-AA51-463D93760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1411" y="3029067"/>
                <a:ext cx="978772" cy="978772"/>
              </a:xfrm>
              <a:prstGeom prst="rect">
                <a:avLst/>
              </a:prstGeom>
            </p:spPr>
          </p:pic>
          <p:pic>
            <p:nvPicPr>
              <p:cNvPr id="28" name="Picture 2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CB707E4-AD0A-4CC6-93A2-792300A84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4128" y="3106064"/>
                <a:ext cx="806936" cy="806936"/>
              </a:xfrm>
              <a:prstGeom prst="rect">
                <a:avLst/>
              </a:prstGeom>
            </p:spPr>
          </p:pic>
        </p:grp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03421395-E758-4AFC-A2B9-CA15267979B3}"/>
                </a:ext>
              </a:extLst>
            </p:cNvPr>
            <p:cNvSpPr txBox="1">
              <a:spLocks/>
            </p:cNvSpPr>
            <p:nvPr/>
          </p:nvSpPr>
          <p:spPr>
            <a:xfrm>
              <a:off x="4044671" y="5111515"/>
              <a:ext cx="1036256" cy="90478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SG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Create Visuals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CDFB8AB-805F-4C09-A403-9F9E7857E2E3}"/>
              </a:ext>
            </a:extLst>
          </p:cNvPr>
          <p:cNvGrpSpPr/>
          <p:nvPr/>
        </p:nvGrpSpPr>
        <p:grpSpPr>
          <a:xfrm>
            <a:off x="4491566" y="5121040"/>
            <a:ext cx="2599116" cy="1187216"/>
            <a:chOff x="5758391" y="5111515"/>
            <a:chExt cx="2599116" cy="1187216"/>
          </a:xfrm>
        </p:grpSpPr>
        <p:sp>
          <p:nvSpPr>
            <p:cNvPr id="38" name="Title 3">
              <a:extLst>
                <a:ext uri="{FF2B5EF4-FFF2-40B4-BE49-F238E27FC236}">
                  <a16:creationId xmlns:a16="http://schemas.microsoft.com/office/drawing/2014/main" id="{7105E7BB-8A29-4BE7-9B1C-93807B039745}"/>
                </a:ext>
              </a:extLst>
            </p:cNvPr>
            <p:cNvSpPr txBox="1">
              <a:spLocks/>
            </p:cNvSpPr>
            <p:nvPr/>
          </p:nvSpPr>
          <p:spPr>
            <a:xfrm>
              <a:off x="6864248" y="5111515"/>
              <a:ext cx="1493259" cy="90478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SG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Create </a:t>
              </a:r>
            </a:p>
            <a:p>
              <a:pPr algn="l"/>
              <a:r>
                <a:rPr lang="en-SG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C# Demos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FC22E72-CCF5-4E83-A90D-504556C61B8D}"/>
                </a:ext>
              </a:extLst>
            </p:cNvPr>
            <p:cNvGrpSpPr/>
            <p:nvPr/>
          </p:nvGrpSpPr>
          <p:grpSpPr>
            <a:xfrm>
              <a:off x="5758391" y="5208267"/>
              <a:ext cx="1135208" cy="1090464"/>
              <a:chOff x="5758391" y="5208267"/>
              <a:chExt cx="1135208" cy="109046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068B7CF-EC19-4871-A951-51518DEBA39A}"/>
                  </a:ext>
                </a:extLst>
              </p:cNvPr>
              <p:cNvSpPr/>
              <p:nvPr/>
            </p:nvSpPr>
            <p:spPr>
              <a:xfrm>
                <a:off x="5758391" y="5208267"/>
                <a:ext cx="1135208" cy="109046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761FBB2-7D8F-44F4-87A9-1276BC5B1CDD}"/>
                  </a:ext>
                </a:extLst>
              </p:cNvPr>
              <p:cNvGrpSpPr/>
              <p:nvPr/>
            </p:nvGrpSpPr>
            <p:grpSpPr>
              <a:xfrm>
                <a:off x="5825777" y="5476967"/>
                <a:ext cx="1000436" cy="712598"/>
                <a:chOff x="2590800" y="3429000"/>
                <a:chExt cx="2133600" cy="1675314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23B619C7-DBA2-4736-8CAC-C3A9274C1FFD}"/>
                    </a:ext>
                  </a:extLst>
                </p:cNvPr>
                <p:cNvGrpSpPr/>
                <p:nvPr/>
              </p:nvGrpSpPr>
              <p:grpSpPr>
                <a:xfrm>
                  <a:off x="2590800" y="3429000"/>
                  <a:ext cx="2133600" cy="1675314"/>
                  <a:chOff x="2819400" y="2972886"/>
                  <a:chExt cx="2133600" cy="1675314"/>
                </a:xfrm>
              </p:grpSpPr>
              <p:pic>
                <p:nvPicPr>
                  <p:cNvPr id="47" name="Picture 46" descr="A picture containing outdoor, building&#10;&#10;Description automatically generated">
                    <a:extLst>
                      <a:ext uri="{FF2B5EF4-FFF2-40B4-BE49-F238E27FC236}">
                        <a16:creationId xmlns:a16="http://schemas.microsoft.com/office/drawing/2014/main" id="{10212E57-9904-4598-B43E-1DBE3CEB7A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9400" y="2972886"/>
                    <a:ext cx="2133600" cy="1675314"/>
                  </a:xfrm>
                  <a:prstGeom prst="rect">
                    <a:avLst/>
                  </a:prstGeom>
                </p:spPr>
              </p:pic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4422AE7-9929-4D71-B8FA-72A816F723F8}"/>
                      </a:ext>
                    </a:extLst>
                  </p:cNvPr>
                  <p:cNvSpPr/>
                  <p:nvPr/>
                </p:nvSpPr>
                <p:spPr>
                  <a:xfrm>
                    <a:off x="2945675" y="3060255"/>
                    <a:ext cx="1893561" cy="8868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EFF9C2A4-D871-462F-84A6-96B059277A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463" y="3566713"/>
                  <a:ext cx="814787" cy="814787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8FA1B283-2E00-4CF8-8B82-767724387E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34" t="14445" r="56189" b="12304"/>
                <a:stretch/>
              </p:blipFill>
              <p:spPr>
                <a:xfrm>
                  <a:off x="3617612" y="3521878"/>
                  <a:ext cx="393432" cy="433740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1D89B76E-DE61-4D3F-B64E-5DA722999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000" t="14445" r="7334" b="8342"/>
                <a:stretch/>
              </p:blipFill>
              <p:spPr>
                <a:xfrm>
                  <a:off x="4325340" y="3529426"/>
                  <a:ext cx="252640" cy="457200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6F3D3D35-131A-47E7-B4DC-115C9373AC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658" t="16159" r="50277" b="12304"/>
                <a:stretch/>
              </p:blipFill>
              <p:spPr>
                <a:xfrm>
                  <a:off x="4011044" y="3532027"/>
                  <a:ext cx="314296" cy="423591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1A9DD9F2-7524-4AE1-83D2-D41F58E998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7244" y="3927183"/>
                  <a:ext cx="494292" cy="4942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picture containing clipart&#10;&#10;Description automatically generated">
                  <a:extLst>
                    <a:ext uri="{FF2B5EF4-FFF2-40B4-BE49-F238E27FC236}">
                      <a16:creationId xmlns:a16="http://schemas.microsoft.com/office/drawing/2014/main" id="{FB130CF7-E30E-471F-AD44-F029B8470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9066" y="3996740"/>
                  <a:ext cx="392017" cy="39729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C257BF-390E-4E30-BF21-C75236D3DF92}"/>
              </a:ext>
            </a:extLst>
          </p:cNvPr>
          <p:cNvGrpSpPr/>
          <p:nvPr/>
        </p:nvGrpSpPr>
        <p:grpSpPr>
          <a:xfrm>
            <a:off x="9521720" y="5119537"/>
            <a:ext cx="2645362" cy="1215791"/>
            <a:chOff x="9064520" y="5110012"/>
            <a:chExt cx="2645362" cy="121579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103CF5-F84D-4E0F-A576-B6377083A4F8}"/>
                </a:ext>
              </a:extLst>
            </p:cNvPr>
            <p:cNvSpPr/>
            <p:nvPr/>
          </p:nvSpPr>
          <p:spPr>
            <a:xfrm>
              <a:off x="9064520" y="5235339"/>
              <a:ext cx="1135208" cy="10904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Title 3">
              <a:extLst>
                <a:ext uri="{FF2B5EF4-FFF2-40B4-BE49-F238E27FC236}">
                  <a16:creationId xmlns:a16="http://schemas.microsoft.com/office/drawing/2014/main" id="{367752C6-6C5E-4751-9DA9-885D4EBA4F76}"/>
                </a:ext>
              </a:extLst>
            </p:cNvPr>
            <p:cNvSpPr txBox="1">
              <a:spLocks/>
            </p:cNvSpPr>
            <p:nvPr/>
          </p:nvSpPr>
          <p:spPr>
            <a:xfrm>
              <a:off x="10171513" y="5110012"/>
              <a:ext cx="1538369" cy="90478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SG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Implement IoT Sensors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8FA32A1-5336-4D01-82F1-7ED8F2117890}"/>
                </a:ext>
              </a:extLst>
            </p:cNvPr>
            <p:cNvGrpSpPr/>
            <p:nvPr/>
          </p:nvGrpSpPr>
          <p:grpSpPr>
            <a:xfrm>
              <a:off x="9149154" y="5474241"/>
              <a:ext cx="965939" cy="705983"/>
              <a:chOff x="6697986" y="5380741"/>
              <a:chExt cx="1197309" cy="778006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E5DBB4A-A76D-4F6B-AC7D-1E15A2369587}"/>
                  </a:ext>
                </a:extLst>
              </p:cNvPr>
              <p:cNvGrpSpPr/>
              <p:nvPr/>
            </p:nvGrpSpPr>
            <p:grpSpPr>
              <a:xfrm>
                <a:off x="6697986" y="5380741"/>
                <a:ext cx="1197309" cy="778006"/>
                <a:chOff x="2286000" y="2438400"/>
                <a:chExt cx="2209800" cy="1661492"/>
              </a:xfrm>
            </p:grpSpPr>
            <p:pic>
              <p:nvPicPr>
                <p:cNvPr id="76" name="Picture 75" descr="A picture containing outdoor, building&#10;&#10;Description automatically generated">
                  <a:extLst>
                    <a:ext uri="{FF2B5EF4-FFF2-40B4-BE49-F238E27FC236}">
                      <a16:creationId xmlns:a16="http://schemas.microsoft.com/office/drawing/2014/main" id="{3DB223D9-049B-48CA-BC4C-C8043559B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6000" y="2438400"/>
                  <a:ext cx="2209800" cy="1661492"/>
                </a:xfrm>
                <a:prstGeom prst="rect">
                  <a:avLst/>
                </a:prstGeom>
              </p:spPr>
            </p:pic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CC3A7C7-40C7-47EA-AD0F-668D4DE2AF8C}"/>
                    </a:ext>
                  </a:extLst>
                </p:cNvPr>
                <p:cNvSpPr/>
                <p:nvPr/>
              </p:nvSpPr>
              <p:spPr>
                <a:xfrm>
                  <a:off x="2416785" y="2525048"/>
                  <a:ext cx="1961188" cy="879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224F42E7-7419-48BE-BC00-B09D64608284}"/>
                    </a:ext>
                  </a:extLst>
                </p:cNvPr>
                <p:cNvGrpSpPr/>
                <p:nvPr/>
              </p:nvGrpSpPr>
              <p:grpSpPr>
                <a:xfrm>
                  <a:off x="2438400" y="2565374"/>
                  <a:ext cx="733004" cy="814949"/>
                  <a:chOff x="2438400" y="2546913"/>
                  <a:chExt cx="733004" cy="383362"/>
                </a:xfrm>
              </p:grpSpPr>
              <p:pic>
                <p:nvPicPr>
                  <p:cNvPr id="82" name="Picture 81" descr="A close up of a sign&#10;&#10;Description automatically generated">
                    <a:extLst>
                      <a:ext uri="{FF2B5EF4-FFF2-40B4-BE49-F238E27FC236}">
                        <a16:creationId xmlns:a16="http://schemas.microsoft.com/office/drawing/2014/main" id="{52F904E9-F4D2-422F-9A1B-2E4B8DE668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334" t="17237" r="56189" b="17480"/>
                  <a:stretch/>
                </p:blipFill>
                <p:spPr>
                  <a:xfrm>
                    <a:off x="2438400" y="2546913"/>
                    <a:ext cx="407483" cy="383362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 descr="A close up of a sign&#10;&#10;Description automatically generated">
                    <a:extLst>
                      <a:ext uri="{FF2B5EF4-FFF2-40B4-BE49-F238E27FC236}">
                        <a16:creationId xmlns:a16="http://schemas.microsoft.com/office/drawing/2014/main" id="{F9FF3C65-05C7-41E6-BDB2-4AAEEBC5F9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658" t="17805" r="50277" b="17481"/>
                  <a:stretch/>
                </p:blipFill>
                <p:spPr>
                  <a:xfrm>
                    <a:off x="2845883" y="2550246"/>
                    <a:ext cx="325521" cy="38002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9" name="Picture 78" descr="A picture containing clipart&#10;&#10;Description automatically generated">
                  <a:extLst>
                    <a:ext uri="{FF2B5EF4-FFF2-40B4-BE49-F238E27FC236}">
                      <a16:creationId xmlns:a16="http://schemas.microsoft.com/office/drawing/2014/main" id="{AD2784CB-39EE-415F-91D8-E7D3BC7CE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080" b="89381" l="2691" r="96861">
                              <a14:foregroundMark x1="42601" y1="47345" x2="52018" y2="47345"/>
                              <a14:foregroundMark x1="74439" y1="20354" x2="55605" y2="35841"/>
                              <a14:foregroundMark x1="79821" y1="26106" x2="82063" y2="74779"/>
                              <a14:foregroundMark x1="83857" y1="86283" x2="55605" y2="51327"/>
                              <a14:foregroundMark x1="12556" y1="47345" x2="3139" y2="38053"/>
                              <a14:foregroundMark x1="3139" y1="38053" x2="3139" y2="61062"/>
                              <a14:foregroundMark x1="8520" y1="59292" x2="23767" y2="47345"/>
                              <a14:foregroundMark x1="23767" y1="47345" x2="8520" y2="34071"/>
                              <a14:foregroundMark x1="83857" y1="22566" x2="53812" y2="35841"/>
                              <a14:foregroundMark x1="82063" y1="28319" x2="82063" y2="74779"/>
                              <a14:foregroundMark x1="85650" y1="78319" x2="52018" y2="47345"/>
                              <a14:foregroundMark x1="44395" y1="45575" x2="40807" y2="49558"/>
                              <a14:foregroundMark x1="82063" y1="43805" x2="83857" y2="70796"/>
                              <a14:foregroundMark x1="83857" y1="43805" x2="83857" y2="20354"/>
                              <a14:foregroundMark x1="83857" y1="26106" x2="59193" y2="45575"/>
                              <a14:foregroundMark x1="76233" y1="45575" x2="65022" y2="49558"/>
                              <a14:foregroundMark x1="89238" y1="30531" x2="89238" y2="47345"/>
                              <a14:foregroundMark x1="92377" y1="25221" x2="94170" y2="46018"/>
                              <a14:foregroundMark x1="88341" y1="24336" x2="86996" y2="59292"/>
                              <a14:foregroundMark x1="88341" y1="53982" x2="88341" y2="83186"/>
                              <a14:foregroundMark x1="89238" y1="69027" x2="87444" y2="88938"/>
                              <a14:foregroundMark x1="89238" y1="59292" x2="86996" y2="87168"/>
                              <a14:foregroundMark x1="79821" y1="83628" x2="54709" y2="50442"/>
                              <a14:foregroundMark x1="62780" y1="71681" x2="47534" y2="46903"/>
                              <a14:foregroundMark x1="61883" y1="71681" x2="46637" y2="48673"/>
                              <a14:foregroundMark x1="64574" y1="71681" x2="43498" y2="49115"/>
                              <a14:foregroundMark x1="42601" y1="50442" x2="18386" y2="50000"/>
                              <a14:foregroundMark x1="37668" y1="51770" x2="25561" y2="60177"/>
                              <a14:foregroundMark x1="28251" y1="52212" x2="16143" y2="70354"/>
                              <a14:foregroundMark x1="31390" y1="54867" x2="29596" y2="54867"/>
                              <a14:foregroundMark x1="28251" y1="55310" x2="22422" y2="58850"/>
                              <a14:foregroundMark x1="24664" y1="57080" x2="5381" y2="67257"/>
                              <a14:foregroundMark x1="53812" y1="42478" x2="68161" y2="19027"/>
                              <a14:foregroundMark x1="56502" y1="27876" x2="86996" y2="10619"/>
                              <a14:foregroundMark x1="78924" y1="19027" x2="94619" y2="19469"/>
                              <a14:foregroundMark x1="81166" y1="15487" x2="77130" y2="15487"/>
                              <a14:foregroundMark x1="79821" y1="11947" x2="78027" y2="7965"/>
                              <a14:foregroundMark x1="80717" y1="8850" x2="73991" y2="15929"/>
                              <a14:foregroundMark x1="82960" y1="8850" x2="91928" y2="9735"/>
                              <a14:foregroundMark x1="82511" y1="10619" x2="90583" y2="16372"/>
                              <a14:foregroundMark x1="81166" y1="7080" x2="96861" y2="13717"/>
                              <a14:foregroundMark x1="81166" y1="7965" x2="89238" y2="14159"/>
                              <a14:foregroundMark x1="96413" y1="34071" x2="89238" y2="77434"/>
                              <a14:foregroundMark x1="89238" y1="86726" x2="69955" y2="70354"/>
                              <a14:foregroundMark x1="8969" y1="37611" x2="8072" y2="451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1923" y="2982068"/>
                  <a:ext cx="455364" cy="441900"/>
                </a:xfrm>
                <a:prstGeom prst="rect">
                  <a:avLst/>
                </a:prstGeom>
              </p:spPr>
            </p:pic>
            <p:pic>
              <p:nvPicPr>
                <p:cNvPr id="80" name="Picture 79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EA245F3D-7A99-44D4-9C37-4A342874D9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782" t="17803" r="7741" b="17484"/>
                <a:stretch/>
              </p:blipFill>
              <p:spPr>
                <a:xfrm>
                  <a:off x="3021517" y="2572461"/>
                  <a:ext cx="407483" cy="807864"/>
                </a:xfrm>
                <a:prstGeom prst="rect">
                  <a:avLst/>
                </a:prstGeom>
              </p:spPr>
            </p:pic>
            <p:pic>
              <p:nvPicPr>
                <p:cNvPr id="81" name="Picture 80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4004700A-3B7D-46E7-B6EB-931A6366C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64" t="54860" r="23029" b="26201"/>
                <a:stretch/>
              </p:blipFill>
              <p:spPr>
                <a:xfrm>
                  <a:off x="3093673" y="3050279"/>
                  <a:ext cx="169045" cy="218867"/>
                </a:xfrm>
                <a:prstGeom prst="rect">
                  <a:avLst/>
                </a:prstGeom>
              </p:spPr>
            </p:pic>
          </p:grpSp>
          <p:pic>
            <p:nvPicPr>
              <p:cNvPr id="75" name="Picture 74" descr="A circuit board&#10;&#10;Description automatically generated">
                <a:extLst>
                  <a:ext uri="{FF2B5EF4-FFF2-40B4-BE49-F238E27FC236}">
                    <a16:creationId xmlns:a16="http://schemas.microsoft.com/office/drawing/2014/main" id="{C0B3133A-CCEE-4C98-9D17-8C0CD4CE8C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>
                            <a14:backgroundMark x1="18079" y1="66826" x2="37100" y2="72315"/>
                            <a14:backgroundMark x1="81356" y1="63723" x2="85122" y2="56325"/>
                            <a14:backgroundMark x1="84369" y1="55131" x2="81733" y2="601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22" t="12330" r="12940" b="18479"/>
              <a:stretch/>
            </p:blipFill>
            <p:spPr>
              <a:xfrm>
                <a:off x="7418831" y="5405294"/>
                <a:ext cx="444544" cy="330940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B62E316-9BB7-446D-9986-ACBE6CED2845}"/>
              </a:ext>
            </a:extLst>
          </p:cNvPr>
          <p:cNvGrpSpPr/>
          <p:nvPr/>
        </p:nvGrpSpPr>
        <p:grpSpPr>
          <a:xfrm>
            <a:off x="133971" y="5131237"/>
            <a:ext cx="2195585" cy="1173183"/>
            <a:chOff x="114921" y="5121712"/>
            <a:chExt cx="2195585" cy="1173183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4E66FCF1-18DD-4EE2-A674-A860433512BB}"/>
                </a:ext>
              </a:extLst>
            </p:cNvPr>
            <p:cNvSpPr txBox="1">
              <a:spLocks/>
            </p:cNvSpPr>
            <p:nvPr/>
          </p:nvSpPr>
          <p:spPr>
            <a:xfrm>
              <a:off x="1210790" y="5121712"/>
              <a:ext cx="1099716" cy="90478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SG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Explore Spotfire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75F065A-D5A6-4A45-8A87-97A28F4FDFB1}"/>
                </a:ext>
              </a:extLst>
            </p:cNvPr>
            <p:cNvGrpSpPr/>
            <p:nvPr/>
          </p:nvGrpSpPr>
          <p:grpSpPr>
            <a:xfrm>
              <a:off x="114921" y="5203081"/>
              <a:ext cx="1143818" cy="1091814"/>
              <a:chOff x="84475" y="5234664"/>
              <a:chExt cx="1143818" cy="109181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0E7AFCF-3BA7-4FB0-B692-3F186DAB9876}"/>
                  </a:ext>
                </a:extLst>
              </p:cNvPr>
              <p:cNvSpPr/>
              <p:nvPr/>
            </p:nvSpPr>
            <p:spPr>
              <a:xfrm>
                <a:off x="84475" y="5236014"/>
                <a:ext cx="1135208" cy="109046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7715DAE-9E39-4953-BDF9-AF6A8BBD8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163" b="91057" l="7317" r="92683">
                            <a14:foregroundMark x1="36179" y1="15854" x2="23171" y2="15854"/>
                            <a14:foregroundMark x1="46748" y1="10569" x2="26016" y2="20732"/>
                            <a14:foregroundMark x1="36992" y1="17480" x2="11382" y2="49593"/>
                            <a14:foregroundMark x1="11382" y1="49593" x2="11382" y2="54065"/>
                            <a14:foregroundMark x1="26423" y1="32114" x2="52846" y2="55691"/>
                            <a14:foregroundMark x1="59756" y1="30488" x2="50813" y2="61789"/>
                            <a14:foregroundMark x1="51626" y1="41057" x2="51626" y2="40244"/>
                            <a14:foregroundMark x1="52846" y1="65447" x2="43089" y2="36179"/>
                            <a14:foregroundMark x1="50813" y1="63821" x2="46748" y2="80488"/>
                            <a14:foregroundMark x1="36179" y1="64634" x2="32114" y2="59756"/>
                            <a14:foregroundMark x1="79268" y1="30488" x2="60569" y2="36992"/>
                            <a14:foregroundMark x1="77236" y1="62602" x2="61382" y2="67480"/>
                            <a14:foregroundMark x1="88211" y1="42276" x2="88211" y2="54065"/>
                            <a14:foregroundMark x1="90650" y1="56098" x2="92683" y2="50000"/>
                            <a14:foregroundMark x1="92683" y1="47154" x2="92683" y2="54065"/>
                            <a14:foregroundMark x1="26016" y1="86179" x2="70325" y2="91057"/>
                            <a14:foregroundMark x1="58537" y1="31301" x2="43089" y2="44309"/>
                            <a14:foregroundMark x1="7317" y1="39024" x2="8537" y2="59756"/>
                            <a14:foregroundMark x1="75203" y1="19919" x2="54878" y2="16667"/>
                            <a14:foregroundMark x1="83333" y1="23577" x2="83333" y2="23577"/>
                            <a14:foregroundMark x1="78862" y1="19919" x2="74390" y2="174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2" t="5582" r="1237" b="4122"/>
              <a:stretch/>
            </p:blipFill>
            <p:spPr>
              <a:xfrm>
                <a:off x="93085" y="5234664"/>
                <a:ext cx="1135208" cy="1090464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ACA53FE-566A-4C08-BDB6-91385249A532}"/>
              </a:ext>
            </a:extLst>
          </p:cNvPr>
          <p:cNvGrpSpPr/>
          <p:nvPr/>
        </p:nvGrpSpPr>
        <p:grpSpPr>
          <a:xfrm>
            <a:off x="7050388" y="5234508"/>
            <a:ext cx="2519408" cy="1090464"/>
            <a:chOff x="7050388" y="5234508"/>
            <a:chExt cx="2519408" cy="1090464"/>
          </a:xfrm>
        </p:grpSpPr>
        <p:sp>
          <p:nvSpPr>
            <p:cNvPr id="97" name="Title 3">
              <a:extLst>
                <a:ext uri="{FF2B5EF4-FFF2-40B4-BE49-F238E27FC236}">
                  <a16:creationId xmlns:a16="http://schemas.microsoft.com/office/drawing/2014/main" id="{6A0BBFE4-0E0C-43C0-A4C7-7F76CD6C1821}"/>
                </a:ext>
              </a:extLst>
            </p:cNvPr>
            <p:cNvSpPr txBox="1">
              <a:spLocks/>
            </p:cNvSpPr>
            <p:nvPr/>
          </p:nvSpPr>
          <p:spPr>
            <a:xfrm>
              <a:off x="8157380" y="5321440"/>
              <a:ext cx="1412416" cy="90478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SG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Apply</a:t>
              </a:r>
            </a:p>
            <a:p>
              <a:pPr algn="l"/>
              <a:r>
                <a:rPr lang="en-SG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Cloud</a:t>
              </a:r>
            </a:p>
            <a:p>
              <a:pPr algn="l"/>
              <a:r>
                <a:rPr lang="en-SG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Database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C13C154-850B-4A76-964C-46E7491CD2C1}"/>
                </a:ext>
              </a:extLst>
            </p:cNvPr>
            <p:cNvGrpSpPr/>
            <p:nvPr/>
          </p:nvGrpSpPr>
          <p:grpSpPr>
            <a:xfrm>
              <a:off x="7050388" y="5234508"/>
              <a:ext cx="1135208" cy="1090464"/>
              <a:chOff x="7050388" y="5234508"/>
              <a:chExt cx="1135208" cy="1090464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2C02955-70FB-4ABB-AE6B-5247E2DC3182}"/>
                  </a:ext>
                </a:extLst>
              </p:cNvPr>
              <p:cNvSpPr/>
              <p:nvPr/>
            </p:nvSpPr>
            <p:spPr>
              <a:xfrm>
                <a:off x="7050388" y="5234508"/>
                <a:ext cx="1135208" cy="109046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11" name="Picture 4" descr="Image result for Google BigQuery">
                <a:extLst>
                  <a:ext uri="{FF2B5EF4-FFF2-40B4-BE49-F238E27FC236}">
                    <a16:creationId xmlns:a16="http://schemas.microsoft.com/office/drawing/2014/main" id="{062E52C6-48E6-40BE-BB2F-F18039A116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5" t="15057" r="51057" b="12052"/>
              <a:stretch/>
            </p:blipFill>
            <p:spPr bwMode="auto">
              <a:xfrm>
                <a:off x="7188313" y="5900893"/>
                <a:ext cx="440519" cy="374084"/>
              </a:xfrm>
              <a:prstGeom prst="rect">
                <a:avLst/>
              </a:prstGeom>
              <a:noFill/>
              <a:ln cap="flat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5" name="Picture 2" descr="Image result for aws rds">
                <a:extLst>
                  <a:ext uri="{FF2B5EF4-FFF2-40B4-BE49-F238E27FC236}">
                    <a16:creationId xmlns:a16="http://schemas.microsoft.com/office/drawing/2014/main" id="{71586606-936D-4C6B-B463-E0EEA507FD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498" t="49929" r="36319" b="12747"/>
              <a:stretch/>
            </p:blipFill>
            <p:spPr bwMode="auto">
              <a:xfrm>
                <a:off x="7698946" y="5891639"/>
                <a:ext cx="346176" cy="379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2F25FE06-E75B-4A00-BA45-9069A3DA1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2895" y="5250538"/>
                <a:ext cx="816719" cy="6016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5929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E50BE6-EB6D-4BCB-A9F1-3BEFBEFC9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" y="0"/>
            <a:ext cx="12160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12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0F21E-79C1-4F76-8E60-9158668C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" y="0"/>
            <a:ext cx="12155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33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077715DF-2750-4D05-BACF-C136718A8D5F}"/>
              </a:ext>
            </a:extLst>
          </p:cNvPr>
          <p:cNvGrpSpPr/>
          <p:nvPr/>
        </p:nvGrpSpPr>
        <p:grpSpPr>
          <a:xfrm>
            <a:off x="837550" y="288757"/>
            <a:ext cx="10356032" cy="6439213"/>
            <a:chOff x="837550" y="288757"/>
            <a:chExt cx="10356032" cy="64392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B93EF9-C70F-4B88-905D-DEBF97412834}"/>
                </a:ext>
              </a:extLst>
            </p:cNvPr>
            <p:cNvSpPr/>
            <p:nvPr/>
          </p:nvSpPr>
          <p:spPr>
            <a:xfrm>
              <a:off x="3456263" y="288757"/>
              <a:ext cx="5053999" cy="6439213"/>
            </a:xfrm>
            <a:prstGeom prst="rect">
              <a:avLst/>
            </a:prstGeom>
            <a:solidFill>
              <a:srgbClr val="AFEA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7C48C087-8C9D-47B4-8842-815200E372A1}"/>
                </a:ext>
              </a:extLst>
            </p:cNvPr>
            <p:cNvSpPr txBox="1">
              <a:spLocks/>
            </p:cNvSpPr>
            <p:nvPr/>
          </p:nvSpPr>
          <p:spPr>
            <a:xfrm>
              <a:off x="3538312" y="322315"/>
              <a:ext cx="4889900" cy="9705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SG" sz="3500" dirty="0"/>
                <a:t>Discussion Room Booking</a:t>
              </a:r>
            </a:p>
            <a:p>
              <a:pPr algn="ctr"/>
              <a:r>
                <a:rPr lang="en-SG" sz="3500" dirty="0"/>
                <a:t>(IoT Sensor Demo)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81EDFB-51DA-4352-A2BA-6ACBC051C443}"/>
                </a:ext>
              </a:extLst>
            </p:cNvPr>
            <p:cNvGrpSpPr/>
            <p:nvPr/>
          </p:nvGrpSpPr>
          <p:grpSpPr>
            <a:xfrm>
              <a:off x="4676611" y="1532608"/>
              <a:ext cx="2698348" cy="794085"/>
              <a:chOff x="4861169" y="1917030"/>
              <a:chExt cx="2698348" cy="79408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1A09C58-FC7B-46BD-9C1E-B8CB4D95167F}"/>
                  </a:ext>
                </a:extLst>
              </p:cNvPr>
              <p:cNvSpPr/>
              <p:nvPr/>
            </p:nvSpPr>
            <p:spPr>
              <a:xfrm>
                <a:off x="4861169" y="1917030"/>
                <a:ext cx="2698348" cy="7940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Title 3">
                <a:extLst>
                  <a:ext uri="{FF2B5EF4-FFF2-40B4-BE49-F238E27FC236}">
                    <a16:creationId xmlns:a16="http://schemas.microsoft.com/office/drawing/2014/main" id="{8BEE9B79-6B22-4990-93D2-202BD4FF2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2462" y="2001251"/>
                <a:ext cx="2444950" cy="6657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SG" sz="2800" dirty="0"/>
                  <a:t>Enter Settings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8E9C033-DFE6-4700-9042-45CE84C66CFF}"/>
                </a:ext>
              </a:extLst>
            </p:cNvPr>
            <p:cNvGrpSpPr/>
            <p:nvPr/>
          </p:nvGrpSpPr>
          <p:grpSpPr>
            <a:xfrm>
              <a:off x="4699220" y="2507167"/>
              <a:ext cx="2698348" cy="794085"/>
              <a:chOff x="4883778" y="2891589"/>
              <a:chExt cx="2698348" cy="79408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2381B6-85F2-4EF5-BFB1-C3AE47733C5F}"/>
                  </a:ext>
                </a:extLst>
              </p:cNvPr>
              <p:cNvSpPr/>
              <p:nvPr/>
            </p:nvSpPr>
            <p:spPr>
              <a:xfrm>
                <a:off x="4883778" y="2891589"/>
                <a:ext cx="2698348" cy="7940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8" name="Title 3">
                <a:extLst>
                  <a:ext uri="{FF2B5EF4-FFF2-40B4-BE49-F238E27FC236}">
                    <a16:creationId xmlns:a16="http://schemas.microsoft.com/office/drawing/2014/main" id="{3CA0B150-58B9-4C18-BDFA-FEAB7D0855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5071" y="2975810"/>
                <a:ext cx="2444950" cy="6657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SG" sz="2800" dirty="0"/>
                  <a:t>Tap Card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8E0E23E-4B1B-4A3A-A0B9-ED8514A7CFBD}"/>
                </a:ext>
              </a:extLst>
            </p:cNvPr>
            <p:cNvGrpSpPr/>
            <p:nvPr/>
          </p:nvGrpSpPr>
          <p:grpSpPr>
            <a:xfrm>
              <a:off x="4699220" y="4452272"/>
              <a:ext cx="2698348" cy="970547"/>
              <a:chOff x="8986179" y="1203160"/>
              <a:chExt cx="2698348" cy="97054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9C2BFF0-81D8-43D8-BF01-849D2C233971}"/>
                  </a:ext>
                </a:extLst>
              </p:cNvPr>
              <p:cNvSpPr/>
              <p:nvPr/>
            </p:nvSpPr>
            <p:spPr>
              <a:xfrm>
                <a:off x="8986179" y="1203160"/>
                <a:ext cx="2698348" cy="97054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" name="Title 3">
                <a:extLst>
                  <a:ext uri="{FF2B5EF4-FFF2-40B4-BE49-F238E27FC236}">
                    <a16:creationId xmlns:a16="http://schemas.microsoft.com/office/drawing/2014/main" id="{DAAF1D8E-24E6-4D5F-809E-464B0A06E3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7472" y="1351549"/>
                <a:ext cx="2444950" cy="6657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SG" sz="2800" dirty="0"/>
                  <a:t>View Comments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AB56D1B-923C-4DDF-9381-86BC5CE42A68}"/>
                </a:ext>
              </a:extLst>
            </p:cNvPr>
            <p:cNvGrpSpPr/>
            <p:nvPr/>
          </p:nvGrpSpPr>
          <p:grpSpPr>
            <a:xfrm>
              <a:off x="4676611" y="5602701"/>
              <a:ext cx="2698348" cy="794085"/>
              <a:chOff x="8986179" y="2939715"/>
              <a:chExt cx="2698348" cy="79408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FEC700C-20B1-41CB-B5D2-01294A4C5B87}"/>
                  </a:ext>
                </a:extLst>
              </p:cNvPr>
              <p:cNvSpPr/>
              <p:nvPr/>
            </p:nvSpPr>
            <p:spPr>
              <a:xfrm>
                <a:off x="8986179" y="2939715"/>
                <a:ext cx="2698348" cy="7940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" name="Title 3">
                <a:extLst>
                  <a:ext uri="{FF2B5EF4-FFF2-40B4-BE49-F238E27FC236}">
                    <a16:creationId xmlns:a16="http://schemas.microsoft.com/office/drawing/2014/main" id="{4ACD5F19-5D2A-4920-A8A4-DFFE41B9A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5409" y="3019926"/>
                <a:ext cx="2444950" cy="6657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SG" sz="2800" dirty="0"/>
                  <a:t>End Simulation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D31D6E8-3580-488D-8541-24062FC3CCD9}"/>
                </a:ext>
              </a:extLst>
            </p:cNvPr>
            <p:cNvGrpSpPr/>
            <p:nvPr/>
          </p:nvGrpSpPr>
          <p:grpSpPr>
            <a:xfrm>
              <a:off x="837550" y="2454437"/>
              <a:ext cx="2008539" cy="3148264"/>
              <a:chOff x="1139480" y="3019926"/>
              <a:chExt cx="2008539" cy="3148264"/>
            </a:xfrm>
          </p:grpSpPr>
          <p:pic>
            <p:nvPicPr>
              <p:cNvPr id="1028" name="Picture 4" descr="Related image">
                <a:extLst>
                  <a:ext uri="{FF2B5EF4-FFF2-40B4-BE49-F238E27FC236}">
                    <a16:creationId xmlns:a16="http://schemas.microsoft.com/office/drawing/2014/main" id="{4B628473-D222-44CB-866B-3D2948D4BF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60" t="5614" r="14091" b="19765"/>
              <a:stretch/>
            </p:blipFill>
            <p:spPr bwMode="auto">
              <a:xfrm>
                <a:off x="1357687" y="3019926"/>
                <a:ext cx="1572127" cy="2558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itle 3">
                <a:extLst>
                  <a:ext uri="{FF2B5EF4-FFF2-40B4-BE49-F238E27FC236}">
                    <a16:creationId xmlns:a16="http://schemas.microsoft.com/office/drawing/2014/main" id="{4BD6134F-F249-47F5-84CA-CE81FF7249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480" y="5502442"/>
                <a:ext cx="2008539" cy="6657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SG" sz="2800" dirty="0"/>
                  <a:t>Demo Tester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73174E-7DA5-493D-BBCE-F103A129AACB}"/>
                </a:ext>
              </a:extLst>
            </p:cNvPr>
            <p:cNvGrpSpPr/>
            <p:nvPr/>
          </p:nvGrpSpPr>
          <p:grpSpPr>
            <a:xfrm>
              <a:off x="9005640" y="2507167"/>
              <a:ext cx="2187942" cy="3231708"/>
              <a:chOff x="9097919" y="2943726"/>
              <a:chExt cx="2187942" cy="3231708"/>
            </a:xfrm>
          </p:grpSpPr>
          <p:pic>
            <p:nvPicPr>
              <p:cNvPr id="29" name="Picture 4" descr="Related image">
                <a:extLst>
                  <a:ext uri="{FF2B5EF4-FFF2-40B4-BE49-F238E27FC236}">
                    <a16:creationId xmlns:a16="http://schemas.microsoft.com/office/drawing/2014/main" id="{24C84A4A-3666-48D7-9894-2FE39786BE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60" t="5614" r="14091" b="19765"/>
              <a:stretch/>
            </p:blipFill>
            <p:spPr bwMode="auto">
              <a:xfrm>
                <a:off x="9405827" y="2943726"/>
                <a:ext cx="1572127" cy="2558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itle 3">
                <a:extLst>
                  <a:ext uri="{FF2B5EF4-FFF2-40B4-BE49-F238E27FC236}">
                    <a16:creationId xmlns:a16="http://schemas.microsoft.com/office/drawing/2014/main" id="{826BF378-E5AA-4A3E-B2E7-A5672A2A89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7919" y="5509686"/>
                <a:ext cx="2187942" cy="6657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SG" sz="2800" dirty="0"/>
                  <a:t>IoT Sensors</a:t>
                </a:r>
              </a:p>
              <a:p>
                <a:pPr algn="ctr"/>
                <a:r>
                  <a:rPr lang="en-SG" sz="2800" dirty="0"/>
                  <a:t>(Raspberry Pi)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D1B692-DDF7-4BA3-8B86-17DEC3122C96}"/>
                </a:ext>
              </a:extLst>
            </p:cNvPr>
            <p:cNvGrpSpPr/>
            <p:nvPr/>
          </p:nvGrpSpPr>
          <p:grpSpPr>
            <a:xfrm>
              <a:off x="4699220" y="3481726"/>
              <a:ext cx="2698348" cy="794085"/>
              <a:chOff x="4883778" y="2891589"/>
              <a:chExt cx="2698348" cy="794085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876864D-5826-425E-8F4C-BA8B2DE85144}"/>
                  </a:ext>
                </a:extLst>
              </p:cNvPr>
              <p:cNvSpPr/>
              <p:nvPr/>
            </p:nvSpPr>
            <p:spPr>
              <a:xfrm>
                <a:off x="4883778" y="2891589"/>
                <a:ext cx="2698348" cy="7940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Title 3">
                <a:extLst>
                  <a:ext uri="{FF2B5EF4-FFF2-40B4-BE49-F238E27FC236}">
                    <a16:creationId xmlns:a16="http://schemas.microsoft.com/office/drawing/2014/main" id="{B1AEDABC-7B0A-4279-A084-2B0A682D17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5071" y="2975810"/>
                <a:ext cx="2444950" cy="6657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SG" sz="2800" dirty="0"/>
                  <a:t>Add Data</a:t>
                </a:r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64912F-82F7-4B64-9C79-F1ABDECB1C75}"/>
                </a:ext>
              </a:extLst>
            </p:cNvPr>
            <p:cNvCxnSpPr>
              <a:stCxn id="1028" idx="3"/>
            </p:cNvCxnSpPr>
            <p:nvPr/>
          </p:nvCxnSpPr>
          <p:spPr>
            <a:xfrm flipV="1">
              <a:off x="2627884" y="1949703"/>
              <a:ext cx="2048727" cy="17840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70EA29A-C061-405A-B0EC-96D0444B2102}"/>
                </a:ext>
              </a:extLst>
            </p:cNvPr>
            <p:cNvCxnSpPr>
              <a:cxnSpLocks/>
              <a:stCxn id="1028" idx="3"/>
              <a:endCxn id="17" idx="2"/>
            </p:cNvCxnSpPr>
            <p:nvPr/>
          </p:nvCxnSpPr>
          <p:spPr>
            <a:xfrm flipV="1">
              <a:off x="2627884" y="2904210"/>
              <a:ext cx="2071336" cy="8295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028472F-B041-4ACF-B43F-0DED6D888E23}"/>
                </a:ext>
              </a:extLst>
            </p:cNvPr>
            <p:cNvCxnSpPr>
              <a:cxnSpLocks/>
              <a:stCxn id="1028" idx="3"/>
              <a:endCxn id="19" idx="2"/>
            </p:cNvCxnSpPr>
            <p:nvPr/>
          </p:nvCxnSpPr>
          <p:spPr>
            <a:xfrm>
              <a:off x="2627884" y="3733795"/>
              <a:ext cx="2071336" cy="12037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A6B1683-138C-4806-A02A-EBDC70888C2D}"/>
                </a:ext>
              </a:extLst>
            </p:cNvPr>
            <p:cNvCxnSpPr>
              <a:cxnSpLocks/>
              <a:stCxn id="1028" idx="3"/>
              <a:endCxn id="23" idx="2"/>
            </p:cNvCxnSpPr>
            <p:nvPr/>
          </p:nvCxnSpPr>
          <p:spPr>
            <a:xfrm>
              <a:off x="2627884" y="3733795"/>
              <a:ext cx="2048727" cy="2265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073FA51-0B35-4780-8AD1-D1631B13E4C7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 flipV="1">
              <a:off x="7420177" y="2947732"/>
              <a:ext cx="1893371" cy="8387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3A38924-CDA0-4E13-9C53-A105A8CB9EA5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7397570" y="3786525"/>
              <a:ext cx="1915978" cy="922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DD4FC1C-9DB9-4228-BB02-189CFC6D003C}"/>
                </a:ext>
              </a:extLst>
            </p:cNvPr>
            <p:cNvCxnSpPr>
              <a:cxnSpLocks/>
              <a:stCxn id="29" idx="1"/>
              <a:endCxn id="23" idx="6"/>
            </p:cNvCxnSpPr>
            <p:nvPr/>
          </p:nvCxnSpPr>
          <p:spPr>
            <a:xfrm flipH="1">
              <a:off x="7374959" y="3786525"/>
              <a:ext cx="1938589" cy="22132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16104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99192D1-488C-489B-8F53-40AD442C6143}"/>
              </a:ext>
            </a:extLst>
          </p:cNvPr>
          <p:cNvGrpSpPr/>
          <p:nvPr/>
        </p:nvGrpSpPr>
        <p:grpSpPr>
          <a:xfrm>
            <a:off x="1762125" y="1006636"/>
            <a:ext cx="8896350" cy="3651089"/>
            <a:chOff x="1762125" y="1006636"/>
            <a:chExt cx="8896350" cy="36510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BA09A9-C410-4CA2-A7C1-33FB031D91EF}"/>
                </a:ext>
              </a:extLst>
            </p:cNvPr>
            <p:cNvSpPr txBox="1"/>
            <p:nvPr/>
          </p:nvSpPr>
          <p:spPr>
            <a:xfrm>
              <a:off x="3923447" y="1006636"/>
              <a:ext cx="3988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 dirty="0"/>
                <a:t>Database To Excel App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DB1447-F179-4709-8CD3-5D21ED8E7F99}"/>
                </a:ext>
              </a:extLst>
            </p:cNvPr>
            <p:cNvSpPr/>
            <p:nvPr/>
          </p:nvSpPr>
          <p:spPr>
            <a:xfrm>
              <a:off x="1762125" y="1743076"/>
              <a:ext cx="8896350" cy="291464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85827F-A414-40AD-AEBA-43B987782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61" t="21839" r="28420" b="30000"/>
            <a:stretch/>
          </p:blipFill>
          <p:spPr>
            <a:xfrm>
              <a:off x="2219437" y="2323173"/>
              <a:ext cx="1465885" cy="1754453"/>
            </a:xfrm>
            <a:prstGeom prst="rect">
              <a:avLst/>
            </a:prstGeom>
          </p:spPr>
        </p:pic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5AC92FBC-B9A4-41AE-B7C5-CFA608A28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7" t="11528" r="11668" b="8784"/>
            <a:stretch/>
          </p:blipFill>
          <p:spPr>
            <a:xfrm>
              <a:off x="8311104" y="2277741"/>
              <a:ext cx="1799703" cy="1835696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5B5D83F-FEE1-4F06-BA5D-1FE2D3A71DA0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 flipV="1">
              <a:off x="3685322" y="3194418"/>
              <a:ext cx="2125419" cy="5982"/>
            </a:xfrm>
            <a:prstGeom prst="line">
              <a:avLst/>
            </a:prstGeom>
            <a:ln w="38100">
              <a:solidFill>
                <a:schemeClr val="accent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497DAE-66A7-472F-8CDD-F3C7424E6258}"/>
                </a:ext>
              </a:extLst>
            </p:cNvPr>
            <p:cNvGrpSpPr/>
            <p:nvPr/>
          </p:nvGrpSpPr>
          <p:grpSpPr>
            <a:xfrm>
              <a:off x="4814908" y="2532685"/>
              <a:ext cx="2535082" cy="1323470"/>
              <a:chOff x="3862968" y="5424994"/>
              <a:chExt cx="1447800" cy="936498"/>
            </a:xfrm>
          </p:grpSpPr>
          <p:pic>
            <p:nvPicPr>
              <p:cNvPr id="22" name="Picture 2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B6AD4832-D268-4946-A7EF-E9C54549D0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07" t="11528" r="11668" b="8784"/>
              <a:stretch/>
            </p:blipFill>
            <p:spPr>
              <a:xfrm>
                <a:off x="4431694" y="5734964"/>
                <a:ext cx="310348" cy="316555"/>
              </a:xfrm>
              <a:prstGeom prst="rect">
                <a:avLst/>
              </a:prstGeom>
            </p:spPr>
          </p:pic>
          <p:pic>
            <p:nvPicPr>
              <p:cNvPr id="23" name="Picture 22" descr="A picture containing device&#10;&#10;Description automatically generated">
                <a:extLst>
                  <a:ext uri="{FF2B5EF4-FFF2-40B4-BE49-F238E27FC236}">
                    <a16:creationId xmlns:a16="http://schemas.microsoft.com/office/drawing/2014/main" id="{D94FA772-730F-4752-BCAE-6D871794E8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79" t="1564" r="18769" b="3125"/>
              <a:stretch/>
            </p:blipFill>
            <p:spPr>
              <a:xfrm rot="16200000">
                <a:off x="4118619" y="5169343"/>
                <a:ext cx="936498" cy="1447800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9FE43C7-C5FB-4E81-8E42-230B71E0A257}"/>
                </a:ext>
              </a:extLst>
            </p:cNvPr>
            <p:cNvCxnSpPr>
              <a:stCxn id="23" idx="2"/>
              <a:endCxn id="18" idx="1"/>
            </p:cNvCxnSpPr>
            <p:nvPr/>
          </p:nvCxnSpPr>
          <p:spPr>
            <a:xfrm>
              <a:off x="7349990" y="3194420"/>
              <a:ext cx="961114" cy="116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DD6CAC6-BBB9-4CEA-A1D0-20DD6579E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732" y="3573524"/>
              <a:ext cx="543416" cy="539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4474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79D6904-B0B2-4F87-9C54-E5B205D3BF7A}"/>
              </a:ext>
            </a:extLst>
          </p:cNvPr>
          <p:cNvGrpSpPr/>
          <p:nvPr/>
        </p:nvGrpSpPr>
        <p:grpSpPr>
          <a:xfrm>
            <a:off x="1478795" y="1605489"/>
            <a:ext cx="9132055" cy="3033186"/>
            <a:chOff x="1478795" y="1605489"/>
            <a:chExt cx="9132055" cy="303318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2E9217B-9D85-4B34-A3D9-43C562305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37" b="90650" l="6098" r="91057">
                          <a14:foregroundMark x1="12195" y1="43902" x2="14228" y2="45935"/>
                          <a14:foregroundMark x1="13008" y1="39431" x2="8943" y2="45935"/>
                          <a14:foregroundMark x1="9756" y1="50813" x2="6911" y2="49593"/>
                          <a14:foregroundMark x1="6504" y1="48374" x2="6504" y2="54065"/>
                          <a14:foregroundMark x1="8943" y1="47154" x2="9756" y2="54065"/>
                          <a14:foregroundMark x1="30081" y1="34959" x2="36992" y2="36992"/>
                          <a14:foregroundMark x1="50000" y1="32927" x2="46748" y2="57317"/>
                          <a14:foregroundMark x1="73577" y1="32927" x2="64634" y2="37398"/>
                          <a14:foregroundMark x1="46748" y1="10569" x2="53659" y2="10569"/>
                          <a14:foregroundMark x1="49187" y1="10163" x2="47967" y2="10163"/>
                          <a14:foregroundMark x1="53659" y1="8943" x2="45935" y2="9350"/>
                          <a14:foregroundMark x1="86992" y1="40650" x2="86992" y2="52846"/>
                          <a14:foregroundMark x1="91463" y1="48780" x2="90650" y2="52033"/>
                          <a14:foregroundMark x1="44715" y1="90650" x2="54472" y2="89837"/>
                          <a14:foregroundMark x1="8943" y1="59350" x2="8943" y2="54065"/>
                          <a14:foregroundMark x1="7724" y1="53252" x2="7724" y2="58537"/>
                          <a14:foregroundMark x1="8537" y1="50407" x2="8537" y2="46341"/>
                          <a14:foregroundMark x1="41057" y1="38618" x2="28049" y2="36179"/>
                          <a14:foregroundMark x1="57724" y1="39431" x2="45528" y2="58537"/>
                          <a14:foregroundMark x1="58943" y1="42683" x2="39024" y2="66667"/>
                          <a14:foregroundMark x1="23577" y1="62195" x2="37805" y2="65447"/>
                          <a14:foregroundMark x1="55691" y1="63008" x2="47967" y2="68699"/>
                          <a14:foregroundMark x1="68293" y1="57724" x2="66260" y2="66260"/>
                          <a14:backgroundMark x1="12195" y1="4472" x2="5691" y2="19512"/>
                          <a14:backgroundMark x1="3252" y1="6911" x2="3252" y2="20732"/>
                          <a14:backgroundMark x1="5285" y1="8943" x2="5691" y2="22764"/>
                          <a14:backgroundMark x1="5653" y1="58537" x2="5691" y2="63821"/>
                          <a14:backgroundMark x1="5570" y1="46945" x2="5574" y2="47549"/>
                          <a14:backgroundMark x1="5285" y1="7317" x2="5508" y2="38401"/>
                          <a14:backgroundMark x1="7992" y1="36629" x2="9756" y2="4878"/>
                          <a14:backgroundMark x1="7456" y1="46269" x2="7519" y2="45140"/>
                          <a14:backgroundMark x1="5285" y1="85366" x2="6775" y2="58537"/>
                          <a14:backgroundMark x1="1763" y1="58537" x2="0" y2="69512"/>
                          <a14:backgroundMark x1="4211" y1="43291" x2="3488" y2="47794"/>
                          <a14:backgroundMark x1="8943" y1="13821" x2="4819" y2="39504"/>
                          <a14:backgroundMark x1="5487" y1="38435" x2="6911" y2="7317"/>
                          <a14:backgroundMark x1="5067" y1="47609" x2="5137" y2="46090"/>
                          <a14:backgroundMark x1="4065" y1="69512" x2="4567" y2="58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3" r="7416"/>
            <a:stretch/>
          </p:blipFill>
          <p:spPr>
            <a:xfrm>
              <a:off x="9034394" y="2823953"/>
              <a:ext cx="1219200" cy="14181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7C7927C-D86D-44AF-AA0A-8A6AC656D7C6}"/>
                </a:ext>
              </a:extLst>
            </p:cNvPr>
            <p:cNvCxnSpPr>
              <a:cxnSpLocks/>
              <a:stCxn id="26" idx="3"/>
              <a:endCxn id="19" idx="1"/>
            </p:cNvCxnSpPr>
            <p:nvPr/>
          </p:nvCxnSpPr>
          <p:spPr>
            <a:xfrm>
              <a:off x="2952896" y="3533037"/>
              <a:ext cx="2172153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prstDash val="lgDash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69961B2-A74D-49AF-9CB5-79BBBD0CF77E}"/>
                </a:ext>
              </a:extLst>
            </p:cNvPr>
            <p:cNvCxnSpPr>
              <a:cxnSpLocks/>
              <a:stCxn id="19" idx="3"/>
              <a:endCxn id="37" idx="1"/>
            </p:cNvCxnSpPr>
            <p:nvPr/>
          </p:nvCxnSpPr>
          <p:spPr>
            <a:xfrm>
              <a:off x="6797315" y="3533037"/>
              <a:ext cx="2237079" cy="1"/>
            </a:xfrm>
            <a:prstGeom prst="straightConnector1">
              <a:avLst/>
            </a:prstGeom>
            <a:ln w="57150" cap="flat" cmpd="sng" algn="ctr">
              <a:solidFill>
                <a:srgbClr val="00B0F0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BA09A9-C410-4CA2-A7C1-33FB031D91EF}"/>
                </a:ext>
              </a:extLst>
            </p:cNvPr>
            <p:cNvSpPr txBox="1"/>
            <p:nvPr/>
          </p:nvSpPr>
          <p:spPr>
            <a:xfrm>
              <a:off x="4662181" y="1605489"/>
              <a:ext cx="25715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 dirty="0"/>
                <a:t>Normal Demo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DB1447-F179-4709-8CD3-5D21ED8E7F99}"/>
                </a:ext>
              </a:extLst>
            </p:cNvPr>
            <p:cNvSpPr/>
            <p:nvPr/>
          </p:nvSpPr>
          <p:spPr>
            <a:xfrm>
              <a:off x="1478795" y="2314574"/>
              <a:ext cx="9132055" cy="23241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E211721-0F94-4558-89EF-15CA9690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049" y="2746287"/>
              <a:ext cx="1672266" cy="1573499"/>
            </a:xfrm>
            <a:prstGeom prst="rect">
              <a:avLst/>
            </a:prstGeom>
          </p:spPr>
        </p:pic>
        <p:pic>
          <p:nvPicPr>
            <p:cNvPr id="26" name="Picture 25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5233AAC0-2545-49B6-8F86-3E66D7A1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696" y="2923437"/>
              <a:ext cx="1219200" cy="1219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8" name="Picture 2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3BA0413-850E-4502-BE00-7D1A70CB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970" y="4049829"/>
              <a:ext cx="543416" cy="539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89241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986FD75-A9D6-4486-8C8C-1A454135C3A7}"/>
              </a:ext>
            </a:extLst>
          </p:cNvPr>
          <p:cNvGrpSpPr/>
          <p:nvPr/>
        </p:nvGrpSpPr>
        <p:grpSpPr>
          <a:xfrm>
            <a:off x="542925" y="1605489"/>
            <a:ext cx="11210925" cy="3033186"/>
            <a:chOff x="542925" y="1605489"/>
            <a:chExt cx="11210925" cy="303318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2E9217B-9D85-4B34-A3D9-43C562305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37" b="90650" l="6098" r="91057">
                          <a14:foregroundMark x1="12195" y1="43902" x2="14228" y2="45935"/>
                          <a14:foregroundMark x1="13008" y1="39431" x2="8943" y2="45935"/>
                          <a14:foregroundMark x1="9756" y1="50813" x2="6911" y2="49593"/>
                          <a14:foregroundMark x1="6504" y1="48374" x2="6504" y2="54065"/>
                          <a14:foregroundMark x1="8943" y1="47154" x2="9756" y2="54065"/>
                          <a14:foregroundMark x1="30081" y1="34959" x2="36992" y2="36992"/>
                          <a14:foregroundMark x1="50000" y1="32927" x2="46748" y2="57317"/>
                          <a14:foregroundMark x1="73577" y1="32927" x2="64634" y2="37398"/>
                          <a14:foregroundMark x1="46748" y1="10569" x2="53659" y2="10569"/>
                          <a14:foregroundMark x1="49187" y1="10163" x2="47967" y2="10163"/>
                          <a14:foregroundMark x1="53659" y1="8943" x2="45935" y2="9350"/>
                          <a14:foregroundMark x1="86992" y1="40650" x2="86992" y2="52846"/>
                          <a14:foregroundMark x1="91463" y1="48780" x2="90650" y2="52033"/>
                          <a14:foregroundMark x1="44715" y1="90650" x2="54472" y2="89837"/>
                          <a14:foregroundMark x1="8943" y1="59350" x2="8943" y2="54065"/>
                          <a14:foregroundMark x1="7724" y1="53252" x2="7724" y2="58537"/>
                          <a14:foregroundMark x1="8537" y1="50407" x2="8537" y2="46341"/>
                          <a14:foregroundMark x1="41057" y1="38618" x2="28049" y2="36179"/>
                          <a14:foregroundMark x1="57724" y1="39431" x2="45528" y2="58537"/>
                          <a14:foregroundMark x1="58943" y1="42683" x2="39024" y2="66667"/>
                          <a14:foregroundMark x1="23577" y1="62195" x2="37805" y2="65447"/>
                          <a14:foregroundMark x1="55691" y1="63008" x2="47967" y2="68699"/>
                          <a14:foregroundMark x1="68293" y1="57724" x2="66260" y2="66260"/>
                          <a14:backgroundMark x1="12195" y1="4472" x2="5691" y2="19512"/>
                          <a14:backgroundMark x1="3252" y1="6911" x2="3252" y2="20732"/>
                          <a14:backgroundMark x1="5285" y1="8943" x2="5691" y2="22764"/>
                          <a14:backgroundMark x1="5653" y1="58537" x2="5691" y2="63821"/>
                          <a14:backgroundMark x1="5570" y1="46945" x2="5574" y2="47549"/>
                          <a14:backgroundMark x1="5285" y1="7317" x2="5508" y2="38401"/>
                          <a14:backgroundMark x1="7992" y1="36629" x2="9756" y2="4878"/>
                          <a14:backgroundMark x1="7456" y1="46269" x2="7519" y2="45140"/>
                          <a14:backgroundMark x1="5285" y1="85366" x2="6775" y2="58537"/>
                          <a14:backgroundMark x1="1763" y1="58537" x2="0" y2="69512"/>
                          <a14:backgroundMark x1="4211" y1="43291" x2="3488" y2="47794"/>
                          <a14:backgroundMark x1="8943" y1="13821" x2="4819" y2="39504"/>
                          <a14:backgroundMark x1="5487" y1="38435" x2="6911" y2="7317"/>
                          <a14:backgroundMark x1="5067" y1="47609" x2="5137" y2="46090"/>
                          <a14:backgroundMark x1="4065" y1="69512" x2="4567" y2="58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3" r="7416"/>
            <a:stretch/>
          </p:blipFill>
          <p:spPr>
            <a:xfrm>
              <a:off x="10263119" y="2823953"/>
              <a:ext cx="1219200" cy="14181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7C7927C-D86D-44AF-AA0A-8A6AC656D7C6}"/>
                </a:ext>
              </a:extLst>
            </p:cNvPr>
            <p:cNvCxnSpPr>
              <a:cxnSpLocks/>
              <a:stCxn id="26" idx="3"/>
              <a:endCxn id="19" idx="1"/>
            </p:cNvCxnSpPr>
            <p:nvPr/>
          </p:nvCxnSpPr>
          <p:spPr>
            <a:xfrm>
              <a:off x="4991246" y="3533037"/>
              <a:ext cx="2172153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prstDash val="lgDash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69961B2-A74D-49AF-9CB5-79BBBD0CF77E}"/>
                </a:ext>
              </a:extLst>
            </p:cNvPr>
            <p:cNvCxnSpPr>
              <a:cxnSpLocks/>
              <a:stCxn id="19" idx="3"/>
              <a:endCxn id="37" idx="1"/>
            </p:cNvCxnSpPr>
            <p:nvPr/>
          </p:nvCxnSpPr>
          <p:spPr>
            <a:xfrm>
              <a:off x="8835665" y="3533037"/>
              <a:ext cx="1427454" cy="1"/>
            </a:xfrm>
            <a:prstGeom prst="straightConnector1">
              <a:avLst/>
            </a:prstGeom>
            <a:ln w="57150" cap="flat" cmpd="sng" algn="ctr">
              <a:solidFill>
                <a:srgbClr val="00B0F0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BA09A9-C410-4CA2-A7C1-33FB031D91EF}"/>
                </a:ext>
              </a:extLst>
            </p:cNvPr>
            <p:cNvSpPr txBox="1"/>
            <p:nvPr/>
          </p:nvSpPr>
          <p:spPr>
            <a:xfrm>
              <a:off x="4558559" y="1605489"/>
              <a:ext cx="3074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 dirty="0"/>
                <a:t>IoT Sensor Demo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DB1447-F179-4709-8CD3-5D21ED8E7F99}"/>
                </a:ext>
              </a:extLst>
            </p:cNvPr>
            <p:cNvSpPr/>
            <p:nvPr/>
          </p:nvSpPr>
          <p:spPr>
            <a:xfrm>
              <a:off x="542925" y="2314574"/>
              <a:ext cx="11210925" cy="23241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E211721-0F94-4558-89EF-15CA9690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399" y="2746287"/>
              <a:ext cx="1672266" cy="1573499"/>
            </a:xfrm>
            <a:prstGeom prst="rect">
              <a:avLst/>
            </a:prstGeom>
          </p:spPr>
        </p:pic>
        <p:pic>
          <p:nvPicPr>
            <p:cNvPr id="26" name="Picture 25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5233AAC0-2545-49B6-8F86-3E66D7A1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046" y="2923437"/>
              <a:ext cx="1219200" cy="1219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8" name="Picture 2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3BA0413-850E-4502-BE00-7D1A70CB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320" y="4049829"/>
              <a:ext cx="543416" cy="539913"/>
            </a:xfrm>
            <a:prstGeom prst="rect">
              <a:avLst/>
            </a:prstGeom>
          </p:spPr>
        </p:pic>
        <p:pic>
          <p:nvPicPr>
            <p:cNvPr id="11" name="Picture 10" descr="A circuit board&#10;&#10;Description automatically generated">
              <a:extLst>
                <a:ext uri="{FF2B5EF4-FFF2-40B4-BE49-F238E27FC236}">
                  <a16:creationId xmlns:a16="http://schemas.microsoft.com/office/drawing/2014/main" id="{B6B4747A-00DE-4EF6-A356-ACAA140682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18079" y1="66826" x2="37100" y2="72315"/>
                          <a14:backgroundMark x1="81356" y1="63723" x2="85122" y2="56325"/>
                          <a14:backgroundMark x1="84369" y1="55131" x2="81733" y2="60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22" t="12330" r="12940" b="18479"/>
            <a:stretch/>
          </p:blipFill>
          <p:spPr>
            <a:xfrm>
              <a:off x="720510" y="2923437"/>
              <a:ext cx="1667916" cy="1241674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5236CF-759C-4ED1-A87A-8AFDA41C8CD1}"/>
                </a:ext>
              </a:extLst>
            </p:cNvPr>
            <p:cNvCxnSpPr>
              <a:cxnSpLocks/>
              <a:stCxn id="11" idx="3"/>
              <a:endCxn id="26" idx="1"/>
            </p:cNvCxnSpPr>
            <p:nvPr/>
          </p:nvCxnSpPr>
          <p:spPr>
            <a:xfrm flipV="1">
              <a:off x="2388426" y="3533037"/>
              <a:ext cx="1383620" cy="11237"/>
            </a:xfrm>
            <a:prstGeom prst="straightConnector1">
              <a:avLst/>
            </a:prstGeom>
            <a:ln w="57150" cap="flat" cmpd="sng" algn="ctr">
              <a:solidFill>
                <a:srgbClr val="00B0F0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307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0E5451-3BB0-4971-956F-8E9CD900AD73}"/>
              </a:ext>
            </a:extLst>
          </p:cNvPr>
          <p:cNvGrpSpPr/>
          <p:nvPr/>
        </p:nvGrpSpPr>
        <p:grpSpPr>
          <a:xfrm>
            <a:off x="1478795" y="271720"/>
            <a:ext cx="9848850" cy="6262430"/>
            <a:chOff x="1478795" y="271720"/>
            <a:chExt cx="9848850" cy="6262430"/>
          </a:xfrm>
        </p:grpSpPr>
        <p:pic>
          <p:nvPicPr>
            <p:cNvPr id="1028" name="Picture 4" descr="Image result for Google BigQuery">
              <a:extLst>
                <a:ext uri="{FF2B5EF4-FFF2-40B4-BE49-F238E27FC236}">
                  <a16:creationId xmlns:a16="http://schemas.microsoft.com/office/drawing/2014/main" id="{EC2FC46D-A124-4047-9FC6-184D97EA26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99" b="2711"/>
            <a:stretch/>
          </p:blipFill>
          <p:spPr bwMode="auto">
            <a:xfrm>
              <a:off x="4806237" y="1251940"/>
              <a:ext cx="3024045" cy="1444381"/>
            </a:xfrm>
            <a:prstGeom prst="rect">
              <a:avLst/>
            </a:prstGeom>
            <a:noFill/>
            <a:ln cap="flat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3421D7B-9A51-430F-B7F8-EF8D9FCAA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696" y="2923437"/>
              <a:ext cx="1219200" cy="1219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2E9217B-9D85-4B34-A3D9-43C562305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537" b="90650" l="6098" r="91057">
                          <a14:foregroundMark x1="12195" y1="43902" x2="14228" y2="45935"/>
                          <a14:foregroundMark x1="13008" y1="39431" x2="8943" y2="45935"/>
                          <a14:foregroundMark x1="9756" y1="50813" x2="6911" y2="49593"/>
                          <a14:foregroundMark x1="6504" y1="48374" x2="6504" y2="54065"/>
                          <a14:foregroundMark x1="8943" y1="47154" x2="9756" y2="54065"/>
                          <a14:foregroundMark x1="30081" y1="34959" x2="36992" y2="36992"/>
                          <a14:foregroundMark x1="50000" y1="32927" x2="46748" y2="57317"/>
                          <a14:foregroundMark x1="73577" y1="32927" x2="64634" y2="37398"/>
                          <a14:foregroundMark x1="46748" y1="10569" x2="53659" y2="10569"/>
                          <a14:foregroundMark x1="49187" y1="10163" x2="47967" y2="10163"/>
                          <a14:foregroundMark x1="53659" y1="8943" x2="45935" y2="9350"/>
                          <a14:foregroundMark x1="86992" y1="40650" x2="86992" y2="52846"/>
                          <a14:foregroundMark x1="91463" y1="48780" x2="90650" y2="52033"/>
                          <a14:foregroundMark x1="44715" y1="90650" x2="54472" y2="89837"/>
                          <a14:foregroundMark x1="8943" y1="59350" x2="8943" y2="54065"/>
                          <a14:foregroundMark x1="7724" y1="53252" x2="7724" y2="58537"/>
                          <a14:foregroundMark x1="8537" y1="50407" x2="8537" y2="46341"/>
                          <a14:foregroundMark x1="41057" y1="38618" x2="28049" y2="36179"/>
                          <a14:foregroundMark x1="57724" y1="39431" x2="45528" y2="58537"/>
                          <a14:foregroundMark x1="58943" y1="42683" x2="39024" y2="66667"/>
                          <a14:foregroundMark x1="23577" y1="62195" x2="37805" y2="65447"/>
                          <a14:foregroundMark x1="55691" y1="63008" x2="47967" y2="68699"/>
                          <a14:foregroundMark x1="68293" y1="57724" x2="66260" y2="66260"/>
                          <a14:backgroundMark x1="12195" y1="4472" x2="5691" y2="19512"/>
                          <a14:backgroundMark x1="3252" y1="6911" x2="3252" y2="20732"/>
                          <a14:backgroundMark x1="5285" y1="8943" x2="5691" y2="22764"/>
                          <a14:backgroundMark x1="5653" y1="58537" x2="5691" y2="63821"/>
                          <a14:backgroundMark x1="5570" y1="46945" x2="5574" y2="47549"/>
                          <a14:backgroundMark x1="5285" y1="7317" x2="5508" y2="38401"/>
                          <a14:backgroundMark x1="7992" y1="36629" x2="9756" y2="4878"/>
                          <a14:backgroundMark x1="7456" y1="46269" x2="7519" y2="45140"/>
                          <a14:backgroundMark x1="5285" y1="85366" x2="6775" y2="58537"/>
                          <a14:backgroundMark x1="1763" y1="58537" x2="0" y2="69512"/>
                          <a14:backgroundMark x1="4211" y1="43291" x2="3488" y2="47794"/>
                          <a14:backgroundMark x1="8943" y1="13821" x2="4819" y2="39504"/>
                          <a14:backgroundMark x1="5487" y1="38435" x2="6911" y2="7317"/>
                          <a14:backgroundMark x1="5067" y1="47609" x2="5137" y2="46090"/>
                          <a14:backgroundMark x1="4065" y1="69512" x2="4567" y2="58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3" r="7416"/>
            <a:stretch/>
          </p:blipFill>
          <p:spPr>
            <a:xfrm>
              <a:off x="9682094" y="2823953"/>
              <a:ext cx="1219200" cy="14181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7C7927C-D86D-44AF-AA0A-8A6AC656D7C6}"/>
                </a:ext>
              </a:extLst>
            </p:cNvPr>
            <p:cNvCxnSpPr>
              <a:cxnSpLocks/>
              <a:stCxn id="36" idx="3"/>
              <a:endCxn id="5" idx="1"/>
            </p:cNvCxnSpPr>
            <p:nvPr/>
          </p:nvCxnSpPr>
          <p:spPr>
            <a:xfrm>
              <a:off x="2952896" y="3533037"/>
              <a:ext cx="2074836" cy="1"/>
            </a:xfrm>
            <a:prstGeom prst="straightConnector1">
              <a:avLst/>
            </a:prstGeom>
            <a:ln w="76200">
              <a:solidFill>
                <a:srgbClr val="00B0F0"/>
              </a:solidFill>
              <a:prstDash val="lgDash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6" descr="Image result for cloud database">
              <a:extLst>
                <a:ext uri="{FF2B5EF4-FFF2-40B4-BE49-F238E27FC236}">
                  <a16:creationId xmlns:a16="http://schemas.microsoft.com/office/drawing/2014/main" id="{ABA16D46-0DBD-4276-8D60-738C2A79C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45" b="95855" l="5344" r="97328">
                          <a14:foregroundMark x1="27481" y1="30570" x2="27481" y2="30570"/>
                          <a14:foregroundMark x1="5344" y1="58549" x2="5344" y2="58549"/>
                          <a14:foregroundMark x1="50763" y1="80829" x2="50763" y2="80829"/>
                          <a14:foregroundMark x1="51908" y1="95855" x2="51908" y2="95855"/>
                          <a14:foregroundMark x1="64504" y1="61658" x2="64504" y2="61658"/>
                          <a14:foregroundMark x1="97328" y1="67358" x2="97328" y2="673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732" y="2613875"/>
              <a:ext cx="2495550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69961B2-A74D-49AF-9CB5-79BBBD0CF77E}"/>
                </a:ext>
              </a:extLst>
            </p:cNvPr>
            <p:cNvCxnSpPr>
              <a:cxnSpLocks/>
              <a:stCxn id="5" idx="3"/>
              <a:endCxn id="37" idx="1"/>
            </p:cNvCxnSpPr>
            <p:nvPr/>
          </p:nvCxnSpPr>
          <p:spPr>
            <a:xfrm>
              <a:off x="7523282" y="3533038"/>
              <a:ext cx="2158812" cy="0"/>
            </a:xfrm>
            <a:prstGeom prst="straightConnector1">
              <a:avLst/>
            </a:prstGeom>
            <a:ln w="57150" cap="flat" cmpd="sng" algn="ctr">
              <a:solidFill>
                <a:srgbClr val="00B0F0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CC817D-DAC0-4ABC-B7AF-630ECEFEBE1E}"/>
                </a:ext>
              </a:extLst>
            </p:cNvPr>
            <p:cNvGrpSpPr/>
            <p:nvPr/>
          </p:nvGrpSpPr>
          <p:grpSpPr>
            <a:xfrm>
              <a:off x="4706447" y="4554252"/>
              <a:ext cx="3223623" cy="1693465"/>
              <a:chOff x="4582813" y="4262152"/>
              <a:chExt cx="3223623" cy="169346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E48D124-7437-416D-A61B-8CDFAEE19F4F}"/>
                  </a:ext>
                </a:extLst>
              </p:cNvPr>
              <p:cNvSpPr/>
              <p:nvPr/>
            </p:nvSpPr>
            <p:spPr>
              <a:xfrm>
                <a:off x="4582813" y="4262152"/>
                <a:ext cx="3223623" cy="16934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2" name="Picture 2" descr="Image result for aws rds">
                <a:extLst>
                  <a:ext uri="{FF2B5EF4-FFF2-40B4-BE49-F238E27FC236}">
                    <a16:creationId xmlns:a16="http://schemas.microsoft.com/office/drawing/2014/main" id="{98386EBC-BF13-499A-B3A1-A726AE7511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498" t="49929" r="36319" b="12747"/>
              <a:stretch/>
            </p:blipFill>
            <p:spPr bwMode="auto">
              <a:xfrm>
                <a:off x="4601116" y="4445189"/>
                <a:ext cx="1252675" cy="1327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mage result for aws rds">
                <a:extLst>
                  <a:ext uri="{FF2B5EF4-FFF2-40B4-BE49-F238E27FC236}">
                    <a16:creationId xmlns:a16="http://schemas.microsoft.com/office/drawing/2014/main" id="{9FD38392-2D72-4B74-92DC-8D0E7FE6D5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73" b="52452"/>
              <a:stretch/>
            </p:blipFill>
            <p:spPr bwMode="auto">
              <a:xfrm>
                <a:off x="5918479" y="5064075"/>
                <a:ext cx="1732030" cy="503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mage result for aws rds">
                <a:extLst>
                  <a:ext uri="{FF2B5EF4-FFF2-40B4-BE49-F238E27FC236}">
                    <a16:creationId xmlns:a16="http://schemas.microsoft.com/office/drawing/2014/main" id="{870D4CDF-257F-4B24-B4D3-59B7E9F52A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46" t="88624" r="36319" b="7151"/>
              <a:stretch/>
            </p:blipFill>
            <p:spPr bwMode="auto">
              <a:xfrm>
                <a:off x="5821293" y="4777825"/>
                <a:ext cx="1985143" cy="240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BA09A9-C410-4CA2-A7C1-33FB031D91EF}"/>
                </a:ext>
              </a:extLst>
            </p:cNvPr>
            <p:cNvSpPr txBox="1"/>
            <p:nvPr/>
          </p:nvSpPr>
          <p:spPr>
            <a:xfrm>
              <a:off x="4338331" y="271720"/>
              <a:ext cx="39583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 dirty="0"/>
                <a:t>Cloud Database Demo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DB1447-F179-4709-8CD3-5D21ED8E7F99}"/>
                </a:ext>
              </a:extLst>
            </p:cNvPr>
            <p:cNvSpPr/>
            <p:nvPr/>
          </p:nvSpPr>
          <p:spPr>
            <a:xfrm>
              <a:off x="1478795" y="1019175"/>
              <a:ext cx="9848850" cy="55149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1D1F952A-25D8-407E-BBB3-88EEA52656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70" y="4049829"/>
            <a:ext cx="543416" cy="53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5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E101A26-EADC-4DB0-ABFC-1ACB76C27AD0}"/>
              </a:ext>
            </a:extLst>
          </p:cNvPr>
          <p:cNvGrpSpPr/>
          <p:nvPr/>
        </p:nvGrpSpPr>
        <p:grpSpPr>
          <a:xfrm>
            <a:off x="1485900" y="470241"/>
            <a:ext cx="9239250" cy="5863884"/>
            <a:chOff x="1485900" y="470241"/>
            <a:chExt cx="9239250" cy="58638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BA09A9-C410-4CA2-A7C1-33FB031D91EF}"/>
                </a:ext>
              </a:extLst>
            </p:cNvPr>
            <p:cNvSpPr txBox="1"/>
            <p:nvPr/>
          </p:nvSpPr>
          <p:spPr>
            <a:xfrm>
              <a:off x="3828166" y="470241"/>
              <a:ext cx="47041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 dirty="0"/>
                <a:t>TIBCO Spotfire Application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DB1447-F179-4709-8CD3-5D21ED8E7F99}"/>
                </a:ext>
              </a:extLst>
            </p:cNvPr>
            <p:cNvSpPr/>
            <p:nvPr/>
          </p:nvSpPr>
          <p:spPr>
            <a:xfrm>
              <a:off x="1485900" y="1076478"/>
              <a:ext cx="9239250" cy="52576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FE073E-4B0B-482F-95BA-296647832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2" t="5582" r="1237" b="4122"/>
            <a:stretch/>
          </p:blipFill>
          <p:spPr>
            <a:xfrm>
              <a:off x="2056019" y="3328455"/>
              <a:ext cx="1158263" cy="1112611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63565F-287C-4476-B3CF-A662DA03DF64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3214282" y="2485672"/>
              <a:ext cx="1764282" cy="1399089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C62C9B-DE52-4884-ACEC-A767B5711147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3214282" y="3884761"/>
              <a:ext cx="1764282" cy="37476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88DAAC9-6A2B-4915-ABD4-0E9C39E3F677}"/>
                </a:ext>
              </a:extLst>
            </p:cNvPr>
            <p:cNvCxnSpPr>
              <a:cxnSpLocks/>
              <a:stCxn id="20" idx="3"/>
              <a:endCxn id="26" idx="1"/>
            </p:cNvCxnSpPr>
            <p:nvPr/>
          </p:nvCxnSpPr>
          <p:spPr>
            <a:xfrm>
              <a:off x="3214282" y="3884761"/>
              <a:ext cx="1775730" cy="1463577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143757B-83DD-43FD-AEBB-066ECEEE4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564" y="1776161"/>
              <a:ext cx="1412712" cy="141902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3FC4EA-AC13-4EBD-9762-398DF9C00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564" y="3212726"/>
              <a:ext cx="1412712" cy="14190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CE237C-12EC-416A-92E5-A78EA8E68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012" y="4638827"/>
              <a:ext cx="1412712" cy="1419021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AC714E-E5E7-4E4D-A470-E5C390FF6C71}"/>
                </a:ext>
              </a:extLst>
            </p:cNvPr>
            <p:cNvCxnSpPr>
              <a:cxnSpLocks/>
              <a:stCxn id="25" idx="3"/>
              <a:endCxn id="40" idx="1"/>
            </p:cNvCxnSpPr>
            <p:nvPr/>
          </p:nvCxnSpPr>
          <p:spPr>
            <a:xfrm flipV="1">
              <a:off x="6391276" y="3588851"/>
              <a:ext cx="1773573" cy="333386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3995D6-4E03-45CF-BDC1-6FB33D3EC61E}"/>
                </a:ext>
              </a:extLst>
            </p:cNvPr>
            <p:cNvCxnSpPr>
              <a:cxnSpLocks/>
              <a:stCxn id="25" idx="3"/>
              <a:endCxn id="41" idx="1"/>
            </p:cNvCxnSpPr>
            <p:nvPr/>
          </p:nvCxnSpPr>
          <p:spPr>
            <a:xfrm>
              <a:off x="6391276" y="3922237"/>
              <a:ext cx="2995962" cy="45032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0" name="Picture 39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40B389E7-EA7F-4EF8-81A1-AC809504B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8164849" y="3285258"/>
              <a:ext cx="613584" cy="607186"/>
            </a:xfrm>
            <a:prstGeom prst="rect">
              <a:avLst/>
            </a:prstGeom>
          </p:spPr>
        </p:pic>
        <p:pic>
          <p:nvPicPr>
            <p:cNvPr id="41" name="Picture 40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A9457FC0-7DD0-4D3E-81FD-28CE6E1F7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9387238" y="3663676"/>
              <a:ext cx="613584" cy="607186"/>
            </a:xfrm>
            <a:prstGeom prst="rect">
              <a:avLst/>
            </a:prstGeom>
          </p:spPr>
        </p:pic>
        <p:pic>
          <p:nvPicPr>
            <p:cNvPr id="43" name="Picture 4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DD429ACB-92FB-4271-AF72-E5FFF547E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7244473" y="4057345"/>
              <a:ext cx="613584" cy="607186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A696F21-E159-4538-B714-4569D56ACDDF}"/>
                </a:ext>
              </a:extLst>
            </p:cNvPr>
            <p:cNvCxnSpPr>
              <a:cxnSpLocks/>
              <a:stCxn id="25" idx="3"/>
              <a:endCxn id="43" idx="1"/>
            </p:cNvCxnSpPr>
            <p:nvPr/>
          </p:nvCxnSpPr>
          <p:spPr>
            <a:xfrm>
              <a:off x="6391276" y="3922237"/>
              <a:ext cx="853197" cy="43870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740EDEF-2801-49F4-BD74-94C94F104029}"/>
                </a:ext>
              </a:extLst>
            </p:cNvPr>
            <p:cNvCxnSpPr>
              <a:cxnSpLocks/>
              <a:stCxn id="26" idx="3"/>
              <a:endCxn id="92" idx="1"/>
            </p:cNvCxnSpPr>
            <p:nvPr/>
          </p:nvCxnSpPr>
          <p:spPr>
            <a:xfrm flipV="1">
              <a:off x="6402724" y="4985211"/>
              <a:ext cx="1822473" cy="363127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823957B-76C7-416F-A972-DC342C481E05}"/>
                </a:ext>
              </a:extLst>
            </p:cNvPr>
            <p:cNvCxnSpPr>
              <a:cxnSpLocks/>
              <a:stCxn id="26" idx="3"/>
              <a:endCxn id="93" idx="1"/>
            </p:cNvCxnSpPr>
            <p:nvPr/>
          </p:nvCxnSpPr>
          <p:spPr>
            <a:xfrm>
              <a:off x="6402724" y="5348338"/>
              <a:ext cx="3044862" cy="1529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92" name="Picture 91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007EE648-6C11-45D6-9767-DA8468D4E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8225197" y="4681618"/>
              <a:ext cx="613584" cy="607186"/>
            </a:xfrm>
            <a:prstGeom prst="rect">
              <a:avLst/>
            </a:prstGeom>
          </p:spPr>
        </p:pic>
        <p:pic>
          <p:nvPicPr>
            <p:cNvPr id="93" name="Picture 9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8AA916CD-F8F0-45A7-936C-9AB00007E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9447586" y="5060036"/>
              <a:ext cx="613584" cy="607186"/>
            </a:xfrm>
            <a:prstGeom prst="rect">
              <a:avLst/>
            </a:prstGeom>
          </p:spPr>
        </p:pic>
        <p:pic>
          <p:nvPicPr>
            <p:cNvPr id="94" name="Picture 93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11105259-1D06-4FCA-B1E1-E0747538B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7304821" y="5453705"/>
              <a:ext cx="613584" cy="607186"/>
            </a:xfrm>
            <a:prstGeom prst="rect">
              <a:avLst/>
            </a:prstGeom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B62ED72-EEA8-4C1E-929A-DFAA0D727CA7}"/>
                </a:ext>
              </a:extLst>
            </p:cNvPr>
            <p:cNvCxnSpPr>
              <a:cxnSpLocks/>
              <a:stCxn id="26" idx="3"/>
              <a:endCxn id="94" idx="1"/>
            </p:cNvCxnSpPr>
            <p:nvPr/>
          </p:nvCxnSpPr>
          <p:spPr>
            <a:xfrm>
              <a:off x="6402724" y="5348338"/>
              <a:ext cx="902097" cy="408960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793FEF9-7C2A-46F5-B608-B2C85710E05A}"/>
                </a:ext>
              </a:extLst>
            </p:cNvPr>
            <p:cNvCxnSpPr>
              <a:cxnSpLocks/>
              <a:stCxn id="24" idx="3"/>
              <a:endCxn id="101" idx="1"/>
            </p:cNvCxnSpPr>
            <p:nvPr/>
          </p:nvCxnSpPr>
          <p:spPr>
            <a:xfrm flipV="1">
              <a:off x="6391276" y="2113163"/>
              <a:ext cx="1754823" cy="372509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FB1B34F-AA1F-4E89-9F43-03742193404F}"/>
                </a:ext>
              </a:extLst>
            </p:cNvPr>
            <p:cNvCxnSpPr>
              <a:cxnSpLocks/>
              <a:stCxn id="24" idx="3"/>
              <a:endCxn id="102" idx="1"/>
            </p:cNvCxnSpPr>
            <p:nvPr/>
          </p:nvCxnSpPr>
          <p:spPr>
            <a:xfrm>
              <a:off x="6391276" y="2485672"/>
              <a:ext cx="2977212" cy="5909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01" name="Picture 100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EF4E7E03-EBC4-4D59-B6C3-8A6C4FB66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8146099" y="1809570"/>
              <a:ext cx="613584" cy="607186"/>
            </a:xfrm>
            <a:prstGeom prst="rect">
              <a:avLst/>
            </a:prstGeom>
          </p:spPr>
        </p:pic>
        <p:pic>
          <p:nvPicPr>
            <p:cNvPr id="102" name="Picture 101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095A6C91-0DFF-4E3A-9417-CAB93FA4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9368488" y="2187988"/>
              <a:ext cx="613584" cy="607186"/>
            </a:xfrm>
            <a:prstGeom prst="rect">
              <a:avLst/>
            </a:prstGeom>
          </p:spPr>
        </p:pic>
        <p:pic>
          <p:nvPicPr>
            <p:cNvPr id="103" name="Picture 10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DF70344C-6125-4506-BA59-4A7DB302F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55" b="3472"/>
            <a:stretch/>
          </p:blipFill>
          <p:spPr>
            <a:xfrm>
              <a:off x="7225723" y="2581657"/>
              <a:ext cx="613584" cy="607186"/>
            </a:xfrm>
            <a:prstGeom prst="rect">
              <a:avLst/>
            </a:prstGeom>
          </p:spPr>
        </p:pic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455E62FF-3023-4292-9A05-414B2021932D}"/>
                </a:ext>
              </a:extLst>
            </p:cNvPr>
            <p:cNvCxnSpPr>
              <a:cxnSpLocks/>
              <a:stCxn id="24" idx="3"/>
              <a:endCxn id="103" idx="1"/>
            </p:cNvCxnSpPr>
            <p:nvPr/>
          </p:nvCxnSpPr>
          <p:spPr>
            <a:xfrm>
              <a:off x="6391276" y="2485672"/>
              <a:ext cx="834447" cy="399578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9FB4CB3-B8A4-4B52-8184-EE2AAFD6F48C}"/>
                </a:ext>
              </a:extLst>
            </p:cNvPr>
            <p:cNvSpPr txBox="1"/>
            <p:nvPr/>
          </p:nvSpPr>
          <p:spPr>
            <a:xfrm>
              <a:off x="1684246" y="2581657"/>
              <a:ext cx="18579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/>
                <a:t>TIBCO Spotfire </a:t>
              </a:r>
            </a:p>
            <a:p>
              <a:pPr algn="ctr"/>
              <a:r>
                <a:rPr lang="en-SG" sz="2000" b="1" dirty="0"/>
                <a:t>App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68E87EE-54B8-480C-B159-BF7C22156F1D}"/>
                </a:ext>
              </a:extLst>
            </p:cNvPr>
            <p:cNvSpPr txBox="1"/>
            <p:nvPr/>
          </p:nvSpPr>
          <p:spPr>
            <a:xfrm>
              <a:off x="4990012" y="1275556"/>
              <a:ext cx="1412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/>
                <a:t>Analysis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5B002A5-F80C-4F14-9A6E-99B81AC9D628}"/>
                </a:ext>
              </a:extLst>
            </p:cNvPr>
            <p:cNvSpPr txBox="1"/>
            <p:nvPr/>
          </p:nvSpPr>
          <p:spPr>
            <a:xfrm>
              <a:off x="7627037" y="1273680"/>
              <a:ext cx="1883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 dirty="0"/>
                <a:t>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99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B92FD57-04DC-46FB-85CB-68CB84BF5546}"/>
              </a:ext>
            </a:extLst>
          </p:cNvPr>
          <p:cNvGrpSpPr/>
          <p:nvPr/>
        </p:nvGrpSpPr>
        <p:grpSpPr>
          <a:xfrm>
            <a:off x="0" y="0"/>
            <a:ext cx="12192000" cy="6578600"/>
            <a:chOff x="0" y="0"/>
            <a:chExt cx="12192000" cy="6578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FD8DF3F-92D0-40DA-82D5-FD30ED675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4"/>
            <a:stretch/>
          </p:blipFill>
          <p:spPr>
            <a:xfrm>
              <a:off x="0" y="0"/>
              <a:ext cx="12192000" cy="65786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E6BB69-92A7-4394-BBAC-523DFE87DE42}"/>
                </a:ext>
              </a:extLst>
            </p:cNvPr>
            <p:cNvSpPr/>
            <p:nvPr/>
          </p:nvSpPr>
          <p:spPr>
            <a:xfrm>
              <a:off x="1749804" y="4864100"/>
              <a:ext cx="3431796" cy="411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F274BF-1631-43B5-8E9C-301F3A31887E}"/>
                </a:ext>
              </a:extLst>
            </p:cNvPr>
            <p:cNvSpPr/>
            <p:nvPr/>
          </p:nvSpPr>
          <p:spPr>
            <a:xfrm>
              <a:off x="0" y="258660"/>
              <a:ext cx="279400" cy="4110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2941FB-887F-45D1-9619-D7F0BAE2555E}"/>
                </a:ext>
              </a:extLst>
            </p:cNvPr>
            <p:cNvSpPr/>
            <p:nvPr/>
          </p:nvSpPr>
          <p:spPr>
            <a:xfrm>
              <a:off x="378204" y="774700"/>
              <a:ext cx="1209296" cy="306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427600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F3C37-2A2E-4EA9-84C6-BB50BA912B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AES Usage Guide</a:t>
            </a:r>
          </a:p>
        </p:txBody>
      </p:sp>
    </p:spTree>
    <p:extLst>
      <p:ext uri="{BB962C8B-B14F-4D97-AF65-F5344CB8AC3E}">
        <p14:creationId xmlns:p14="http://schemas.microsoft.com/office/powerpoint/2010/main" val="1897810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9578ED3-12CC-4F25-8722-ECB9AA0D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666749"/>
            <a:ext cx="2978404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8A31C9-EF9A-48CF-90C6-8B739E1A4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7" t="23576" r="24235" b="27422"/>
          <a:stretch/>
        </p:blipFill>
        <p:spPr bwMode="auto">
          <a:xfrm>
            <a:off x="3609975" y="114300"/>
            <a:ext cx="7324726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B5F449-753D-4765-AE50-F06423E23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" b="2000"/>
          <a:stretch/>
        </p:blipFill>
        <p:spPr bwMode="auto">
          <a:xfrm>
            <a:off x="4757738" y="4029075"/>
            <a:ext cx="3095625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4932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A667E-DBCA-49AE-B49F-0B671DF6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364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E79B9-CE73-4FB3-9154-EFE7A1B1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51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F02A5-69DF-4EF3-9087-6BB6775A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19"/>
            <a:ext cx="12192000" cy="67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852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6A866-B81C-459E-9C46-75F7CE3CF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12361" r="13906" b="16250"/>
          <a:stretch/>
        </p:blipFill>
        <p:spPr>
          <a:xfrm>
            <a:off x="0" y="59812"/>
            <a:ext cx="12192000" cy="6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021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2ACDD2-7F75-42FA-8E48-0726451D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75"/>
            <a:ext cx="12192000" cy="67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35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769450-A016-483B-AA42-E573424F5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0" t="12361" r="13282" b="15833"/>
          <a:stretch/>
        </p:blipFill>
        <p:spPr>
          <a:xfrm>
            <a:off x="0" y="152399"/>
            <a:ext cx="12192000" cy="67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200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F2E25-263C-4136-B63D-B0D51262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75"/>
            <a:ext cx="12192000" cy="67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134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9BF0C4-4E71-44C6-8F92-AAA668F1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52"/>
            <a:ext cx="12192000" cy="67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2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F3C37-2A2E-4EA9-84C6-BB50BA912B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Usage Guide</a:t>
            </a:r>
            <a:br>
              <a:rPr lang="en-SG" dirty="0"/>
            </a:br>
            <a:r>
              <a:rPr lang="en-SG" dirty="0"/>
              <a:t>Spotfire TIBCO</a:t>
            </a:r>
          </a:p>
        </p:txBody>
      </p:sp>
    </p:spTree>
    <p:extLst>
      <p:ext uri="{BB962C8B-B14F-4D97-AF65-F5344CB8AC3E}">
        <p14:creationId xmlns:p14="http://schemas.microsoft.com/office/powerpoint/2010/main" val="40101530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66532-2534-4D7B-AEB1-900276DB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39"/>
            <a:ext cx="12192000" cy="67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2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78C678-AE0E-4362-A6E4-457C3E55E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84"/>
            <a:ext cx="12192000" cy="67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59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352090-60A9-4F8C-A575-B3F67F87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00"/>
            <a:ext cx="12192000" cy="67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43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2798-F59F-4B94-BCEB-BC56D2F5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39DE-C3A8-43B7-8FCA-D525E4E1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212A7-76F3-478A-A562-35422E06D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15"/>
            <a:ext cx="12192000" cy="671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2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A7BEF9-43E7-4220-AA5E-05776A3A46F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4ECB803-BCE9-409E-9B01-0DD328560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22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B66407-8C86-4463-83A9-A140228873A4}"/>
                </a:ext>
              </a:extLst>
            </p:cNvPr>
            <p:cNvSpPr/>
            <p:nvPr/>
          </p:nvSpPr>
          <p:spPr>
            <a:xfrm>
              <a:off x="0" y="327172"/>
              <a:ext cx="427838" cy="411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118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401</Words>
  <Application>Microsoft Office PowerPoint</Application>
  <PresentationFormat>Widescreen</PresentationFormat>
  <Paragraphs>146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Century Gothic</vt:lpstr>
      <vt:lpstr>Corbel</vt:lpstr>
      <vt:lpstr>Office Theme</vt:lpstr>
      <vt:lpstr>Report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 Guide Spotfire TIBCO</vt:lpstr>
      <vt:lpstr>PowerPoint Presentation</vt:lpstr>
      <vt:lpstr>PowerPoint Presentation</vt:lpstr>
      <vt:lpstr>PowerPoint Presentation</vt:lpstr>
      <vt:lpstr>PowerPoint Presentation</vt:lpstr>
      <vt:lpstr>Usage Guide Google BigQuery</vt:lpstr>
      <vt:lpstr>PowerPoint Presentation</vt:lpstr>
      <vt:lpstr>PowerPoint Presentation</vt:lpstr>
      <vt:lpstr>PowerPoint Presentation</vt:lpstr>
      <vt:lpstr>Usage Guide AWS 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Data</vt:lpstr>
      <vt:lpstr>PowerPoint Presentation</vt:lpstr>
      <vt:lpstr>Discrepancy Data</vt:lpstr>
      <vt:lpstr>PowerPoint Presentation</vt:lpstr>
      <vt:lpstr>PowerPoint Presentation</vt:lpstr>
      <vt:lpstr>PowerPoint Presentation</vt:lpstr>
      <vt:lpstr>PowerPoint Presentation</vt:lpstr>
      <vt:lpstr>Anomaly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Data</vt:lpstr>
      <vt:lpstr>PowerPoint Presentation</vt:lpstr>
      <vt:lpstr>PowerPoint Presentation</vt:lpstr>
      <vt:lpstr>PowerPoint Presentation</vt:lpstr>
      <vt:lpstr>AES Images</vt:lpstr>
      <vt:lpstr>Research: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AES Usage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Slides</dc:title>
  <dc:creator>TAN WEI JUN, TERRIS</dc:creator>
  <cp:lastModifiedBy>TAN WEI JUN, TERRIS</cp:lastModifiedBy>
  <cp:revision>19</cp:revision>
  <dcterms:created xsi:type="dcterms:W3CDTF">2019-08-15T08:31:17Z</dcterms:created>
  <dcterms:modified xsi:type="dcterms:W3CDTF">2019-08-16T07:06:40Z</dcterms:modified>
</cp:coreProperties>
</file>